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loud Bold" panose="020B0604020202020204" charset="0"/>
      <p:regular r:id="rId17"/>
    </p:embeddedFont>
    <p:embeddedFont>
      <p:font typeface="Scrip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859" y="73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8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2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4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6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4.png"/><Relationship Id="rId5" Type="http://schemas.openxmlformats.org/officeDocument/2006/relationships/image" Target="../media/image30.png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81365">
            <a:off x="8040926" y="-698616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921797">
            <a:off x="13930198" y="178506"/>
            <a:ext cx="8949257" cy="8949257"/>
          </a:xfrm>
          <a:custGeom>
            <a:avLst/>
            <a:gdLst/>
            <a:ahLst/>
            <a:cxnLst/>
            <a:rect l="l" t="t" r="r" b="b"/>
            <a:pathLst>
              <a:path w="8949257" h="8949257">
                <a:moveTo>
                  <a:pt x="0" y="0"/>
                </a:moveTo>
                <a:lnTo>
                  <a:pt x="8949256" y="0"/>
                </a:lnTo>
                <a:lnTo>
                  <a:pt x="8949256" y="8949256"/>
                </a:lnTo>
                <a:lnTo>
                  <a:pt x="0" y="8949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25664" y="4709305"/>
            <a:ext cx="3942616" cy="3942616"/>
          </a:xfrm>
          <a:custGeom>
            <a:avLst/>
            <a:gdLst/>
            <a:ahLst/>
            <a:cxnLst/>
            <a:rect l="l" t="t" r="r" b="b"/>
            <a:pathLst>
              <a:path w="3942616" h="3942616">
                <a:moveTo>
                  <a:pt x="0" y="0"/>
                </a:moveTo>
                <a:lnTo>
                  <a:pt x="3942616" y="0"/>
                </a:lnTo>
                <a:lnTo>
                  <a:pt x="3942616" y="3942616"/>
                </a:lnTo>
                <a:lnTo>
                  <a:pt x="0" y="3942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21797">
            <a:off x="-2560629" y="313269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0986" y="5496668"/>
            <a:ext cx="6306029" cy="6306029"/>
          </a:xfrm>
          <a:custGeom>
            <a:avLst/>
            <a:gdLst/>
            <a:ahLst/>
            <a:cxnLst/>
            <a:rect l="l" t="t" r="r" b="b"/>
            <a:pathLst>
              <a:path w="6306029" h="6306029">
                <a:moveTo>
                  <a:pt x="0" y="0"/>
                </a:moveTo>
                <a:lnTo>
                  <a:pt x="6306028" y="0"/>
                </a:lnTo>
                <a:lnTo>
                  <a:pt x="6306028" y="6306029"/>
                </a:lnTo>
                <a:lnTo>
                  <a:pt x="0" y="63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93045" y="8409141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87483" y="3358606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57095" y="6193852"/>
            <a:ext cx="5240390" cy="5269131"/>
          </a:xfrm>
          <a:custGeom>
            <a:avLst/>
            <a:gdLst/>
            <a:ahLst/>
            <a:cxnLst/>
            <a:rect l="l" t="t" r="r" b="b"/>
            <a:pathLst>
              <a:path w="5240390" h="5269131">
                <a:moveTo>
                  <a:pt x="0" y="0"/>
                </a:moveTo>
                <a:lnTo>
                  <a:pt x="5240390" y="0"/>
                </a:lnTo>
                <a:lnTo>
                  <a:pt x="5240390" y="5269130"/>
                </a:lnTo>
                <a:lnTo>
                  <a:pt x="0" y="52691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2023" y="4709305"/>
            <a:ext cx="3976528" cy="3940377"/>
          </a:xfrm>
          <a:custGeom>
            <a:avLst/>
            <a:gdLst/>
            <a:ahLst/>
            <a:cxnLst/>
            <a:rect l="l" t="t" r="r" b="b"/>
            <a:pathLst>
              <a:path w="3976528" h="3940377">
                <a:moveTo>
                  <a:pt x="0" y="0"/>
                </a:moveTo>
                <a:lnTo>
                  <a:pt x="3976528" y="0"/>
                </a:lnTo>
                <a:lnTo>
                  <a:pt x="3976528" y="3940378"/>
                </a:lnTo>
                <a:lnTo>
                  <a:pt x="0" y="3940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328613">
            <a:off x="177306" y="1212703"/>
            <a:ext cx="1702787" cy="4114800"/>
          </a:xfrm>
          <a:custGeom>
            <a:avLst/>
            <a:gdLst/>
            <a:ahLst/>
            <a:cxnLst/>
            <a:rect l="l" t="t" r="r" b="b"/>
            <a:pathLst>
              <a:path w="1702787" h="4114800">
                <a:moveTo>
                  <a:pt x="0" y="0"/>
                </a:moveTo>
                <a:lnTo>
                  <a:pt x="1702788" y="0"/>
                </a:lnTo>
                <a:lnTo>
                  <a:pt x="1702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25833"/>
            </a:stretch>
          </a:blipFill>
        </p:spPr>
      </p:sp>
      <p:sp>
        <p:nvSpPr>
          <p:cNvPr id="12" name="Freeform 12"/>
          <p:cNvSpPr/>
          <p:nvPr/>
        </p:nvSpPr>
        <p:spPr>
          <a:xfrm rot="-1362980">
            <a:off x="16268961" y="1301572"/>
            <a:ext cx="2162947" cy="4114800"/>
          </a:xfrm>
          <a:custGeom>
            <a:avLst/>
            <a:gdLst/>
            <a:ahLst/>
            <a:cxnLst/>
            <a:rect l="l" t="t" r="r" b="b"/>
            <a:pathLst>
              <a:path w="2162947" h="4114800">
                <a:moveTo>
                  <a:pt x="0" y="0"/>
                </a:moveTo>
                <a:lnTo>
                  <a:pt x="2162947" y="0"/>
                </a:lnTo>
                <a:lnTo>
                  <a:pt x="2162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77788"/>
            </a:stretch>
          </a:blipFill>
        </p:spPr>
      </p:sp>
      <p:sp>
        <p:nvSpPr>
          <p:cNvPr id="13" name="Freeform 13"/>
          <p:cNvSpPr/>
          <p:nvPr/>
        </p:nvSpPr>
        <p:spPr>
          <a:xfrm rot="-6921797">
            <a:off x="2042295" y="-796624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393762">
            <a:off x="11935854" y="7733791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700"/>
                </a:lnTo>
                <a:lnTo>
                  <a:pt x="0" y="1350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393762">
            <a:off x="14768766" y="3597899"/>
            <a:ext cx="957410" cy="872114"/>
          </a:xfrm>
          <a:custGeom>
            <a:avLst/>
            <a:gdLst/>
            <a:ahLst/>
            <a:cxnLst/>
            <a:rect l="l" t="t" r="r" b="b"/>
            <a:pathLst>
              <a:path w="957410" h="872114">
                <a:moveTo>
                  <a:pt x="0" y="0"/>
                </a:moveTo>
                <a:lnTo>
                  <a:pt x="957410" y="0"/>
                </a:lnTo>
                <a:lnTo>
                  <a:pt x="957410" y="872114"/>
                </a:lnTo>
                <a:lnTo>
                  <a:pt x="0" y="872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500757">
            <a:off x="-800745" y="9562639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500757">
            <a:off x="10619969" y="-3026051"/>
            <a:ext cx="6035040" cy="4114800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047547" y="1193482"/>
            <a:ext cx="4228147" cy="1343025"/>
            <a:chOff x="0" y="0"/>
            <a:chExt cx="5637530" cy="1790700"/>
          </a:xfrm>
        </p:grpSpPr>
        <p:sp>
          <p:nvSpPr>
            <p:cNvPr id="19" name="Freeform 19"/>
            <p:cNvSpPr/>
            <p:nvPr/>
          </p:nvSpPr>
          <p:spPr>
            <a:xfrm>
              <a:off x="44450" y="43180"/>
              <a:ext cx="5546090" cy="1700530"/>
            </a:xfrm>
            <a:custGeom>
              <a:avLst/>
              <a:gdLst/>
              <a:ahLst/>
              <a:cxnLst/>
              <a:rect l="l" t="t" r="r" b="b"/>
              <a:pathLst>
                <a:path w="5546090" h="1700530">
                  <a:moveTo>
                    <a:pt x="501650" y="349250"/>
                  </a:moveTo>
                  <a:cubicBezTo>
                    <a:pt x="1915160" y="34290"/>
                    <a:pt x="2162810" y="30480"/>
                    <a:pt x="2423160" y="17780"/>
                  </a:cubicBezTo>
                  <a:cubicBezTo>
                    <a:pt x="2677160" y="6350"/>
                    <a:pt x="2933700" y="0"/>
                    <a:pt x="3173730" y="7620"/>
                  </a:cubicBezTo>
                  <a:cubicBezTo>
                    <a:pt x="3394710" y="13970"/>
                    <a:pt x="3594100" y="31750"/>
                    <a:pt x="3808730" y="55880"/>
                  </a:cubicBezTo>
                  <a:cubicBezTo>
                    <a:pt x="4032250" y="81280"/>
                    <a:pt x="4271010" y="113030"/>
                    <a:pt x="4488180" y="157480"/>
                  </a:cubicBezTo>
                  <a:cubicBezTo>
                    <a:pt x="4692650" y="200660"/>
                    <a:pt x="4933950" y="256540"/>
                    <a:pt x="5076190" y="314960"/>
                  </a:cubicBezTo>
                  <a:cubicBezTo>
                    <a:pt x="5163820" y="350520"/>
                    <a:pt x="5217160" y="381000"/>
                    <a:pt x="5276850" y="427990"/>
                  </a:cubicBezTo>
                  <a:cubicBezTo>
                    <a:pt x="5335270" y="476250"/>
                    <a:pt x="5389880" y="535940"/>
                    <a:pt x="5430520" y="600710"/>
                  </a:cubicBezTo>
                  <a:cubicBezTo>
                    <a:pt x="5471160" y="664210"/>
                    <a:pt x="5502910" y="739140"/>
                    <a:pt x="5521960" y="812800"/>
                  </a:cubicBezTo>
                  <a:cubicBezTo>
                    <a:pt x="5539740" y="886460"/>
                    <a:pt x="5546090" y="966470"/>
                    <a:pt x="5539740" y="1042670"/>
                  </a:cubicBezTo>
                  <a:cubicBezTo>
                    <a:pt x="5533390" y="1117600"/>
                    <a:pt x="5514340" y="1196340"/>
                    <a:pt x="5483860" y="1266190"/>
                  </a:cubicBezTo>
                  <a:cubicBezTo>
                    <a:pt x="5453380" y="1336040"/>
                    <a:pt x="5410200" y="1404620"/>
                    <a:pt x="5359400" y="1460500"/>
                  </a:cubicBezTo>
                  <a:cubicBezTo>
                    <a:pt x="5308600" y="1516380"/>
                    <a:pt x="5245100" y="1567180"/>
                    <a:pt x="5179060" y="1605280"/>
                  </a:cubicBezTo>
                  <a:cubicBezTo>
                    <a:pt x="5113020" y="1642110"/>
                    <a:pt x="5036820" y="1670050"/>
                    <a:pt x="4961890" y="1684020"/>
                  </a:cubicBezTo>
                  <a:cubicBezTo>
                    <a:pt x="4888230" y="1697990"/>
                    <a:pt x="4806950" y="1700530"/>
                    <a:pt x="4732020" y="1690370"/>
                  </a:cubicBezTo>
                  <a:cubicBezTo>
                    <a:pt x="4657090" y="1678940"/>
                    <a:pt x="4579620" y="1656080"/>
                    <a:pt x="4511040" y="1621790"/>
                  </a:cubicBezTo>
                  <a:cubicBezTo>
                    <a:pt x="4443730" y="1587500"/>
                    <a:pt x="4377690" y="1540510"/>
                    <a:pt x="4324350" y="1487170"/>
                  </a:cubicBezTo>
                  <a:cubicBezTo>
                    <a:pt x="4271010" y="1432560"/>
                    <a:pt x="4222750" y="1367790"/>
                    <a:pt x="4189730" y="1299210"/>
                  </a:cubicBezTo>
                  <a:cubicBezTo>
                    <a:pt x="4156710" y="1230630"/>
                    <a:pt x="4132580" y="1153160"/>
                    <a:pt x="4122420" y="1078230"/>
                  </a:cubicBezTo>
                  <a:cubicBezTo>
                    <a:pt x="4112260" y="1003300"/>
                    <a:pt x="4114800" y="922020"/>
                    <a:pt x="4128770" y="848360"/>
                  </a:cubicBezTo>
                  <a:cubicBezTo>
                    <a:pt x="4144010" y="773430"/>
                    <a:pt x="4171950" y="697230"/>
                    <a:pt x="4208780" y="631190"/>
                  </a:cubicBezTo>
                  <a:cubicBezTo>
                    <a:pt x="4246880" y="565150"/>
                    <a:pt x="4297680" y="502920"/>
                    <a:pt x="4353560" y="452120"/>
                  </a:cubicBezTo>
                  <a:cubicBezTo>
                    <a:pt x="4410710" y="401320"/>
                    <a:pt x="4478020" y="358140"/>
                    <a:pt x="4547870" y="327660"/>
                  </a:cubicBezTo>
                  <a:cubicBezTo>
                    <a:pt x="4617720" y="298450"/>
                    <a:pt x="4696460" y="278130"/>
                    <a:pt x="4772660" y="273050"/>
                  </a:cubicBezTo>
                  <a:cubicBezTo>
                    <a:pt x="4847590" y="266700"/>
                    <a:pt x="4928870" y="273050"/>
                    <a:pt x="5002530" y="292100"/>
                  </a:cubicBezTo>
                  <a:cubicBezTo>
                    <a:pt x="5076190" y="309880"/>
                    <a:pt x="5149850" y="342900"/>
                    <a:pt x="5214620" y="383540"/>
                  </a:cubicBezTo>
                  <a:cubicBezTo>
                    <a:pt x="5278120" y="424180"/>
                    <a:pt x="5337810" y="478790"/>
                    <a:pt x="5386070" y="537210"/>
                  </a:cubicBezTo>
                  <a:cubicBezTo>
                    <a:pt x="5433060" y="596900"/>
                    <a:pt x="5472430" y="668020"/>
                    <a:pt x="5499100" y="739140"/>
                  </a:cubicBezTo>
                  <a:cubicBezTo>
                    <a:pt x="5524500" y="810260"/>
                    <a:pt x="5539740" y="889000"/>
                    <a:pt x="5542280" y="965200"/>
                  </a:cubicBezTo>
                  <a:cubicBezTo>
                    <a:pt x="5543550" y="1041400"/>
                    <a:pt x="5533390" y="1121410"/>
                    <a:pt x="5510530" y="1193800"/>
                  </a:cubicBezTo>
                  <a:cubicBezTo>
                    <a:pt x="5487670" y="1266190"/>
                    <a:pt x="5452110" y="1338580"/>
                    <a:pt x="5407660" y="1400810"/>
                  </a:cubicBezTo>
                  <a:cubicBezTo>
                    <a:pt x="5363210" y="1461770"/>
                    <a:pt x="5306060" y="1518920"/>
                    <a:pt x="5243830" y="1563370"/>
                  </a:cubicBezTo>
                  <a:cubicBezTo>
                    <a:pt x="5182870" y="1607820"/>
                    <a:pt x="5109210" y="1643380"/>
                    <a:pt x="5036820" y="1664970"/>
                  </a:cubicBezTo>
                  <a:cubicBezTo>
                    <a:pt x="4964430" y="1687830"/>
                    <a:pt x="4907280" y="1700530"/>
                    <a:pt x="4808220" y="1696720"/>
                  </a:cubicBezTo>
                  <a:cubicBezTo>
                    <a:pt x="4624070" y="1686560"/>
                    <a:pt x="4272280" y="1562100"/>
                    <a:pt x="4019550" y="1510030"/>
                  </a:cubicBezTo>
                  <a:cubicBezTo>
                    <a:pt x="3787140" y="1461770"/>
                    <a:pt x="3578860" y="1413510"/>
                    <a:pt x="3347720" y="1391920"/>
                  </a:cubicBezTo>
                  <a:cubicBezTo>
                    <a:pt x="3105150" y="1370330"/>
                    <a:pt x="2846070" y="1381760"/>
                    <a:pt x="2595880" y="1383030"/>
                  </a:cubicBezTo>
                  <a:cubicBezTo>
                    <a:pt x="2345690" y="1384300"/>
                    <a:pt x="2115820" y="1369060"/>
                    <a:pt x="1846580" y="1399540"/>
                  </a:cubicBezTo>
                  <a:cubicBezTo>
                    <a:pt x="1526540" y="1436370"/>
                    <a:pt x="1000760" y="1586230"/>
                    <a:pt x="806450" y="1616710"/>
                  </a:cubicBezTo>
                  <a:cubicBezTo>
                    <a:pt x="732790" y="1629410"/>
                    <a:pt x="702310" y="1635760"/>
                    <a:pt x="650240" y="1635760"/>
                  </a:cubicBezTo>
                  <a:cubicBezTo>
                    <a:pt x="599440" y="1635760"/>
                    <a:pt x="544830" y="1628140"/>
                    <a:pt x="495300" y="1615440"/>
                  </a:cubicBezTo>
                  <a:cubicBezTo>
                    <a:pt x="444500" y="1602740"/>
                    <a:pt x="393700" y="1583690"/>
                    <a:pt x="347980" y="1559560"/>
                  </a:cubicBezTo>
                  <a:cubicBezTo>
                    <a:pt x="302260" y="1535430"/>
                    <a:pt x="257810" y="1503680"/>
                    <a:pt x="219710" y="1469390"/>
                  </a:cubicBezTo>
                  <a:cubicBezTo>
                    <a:pt x="180340" y="1435100"/>
                    <a:pt x="144780" y="1394460"/>
                    <a:pt x="115570" y="1351280"/>
                  </a:cubicBezTo>
                  <a:cubicBezTo>
                    <a:pt x="86360" y="1308100"/>
                    <a:pt x="60960" y="1259840"/>
                    <a:pt x="43180" y="1211580"/>
                  </a:cubicBezTo>
                  <a:cubicBezTo>
                    <a:pt x="25400" y="1163320"/>
                    <a:pt x="12700" y="1109980"/>
                    <a:pt x="6350" y="1059180"/>
                  </a:cubicBezTo>
                  <a:cubicBezTo>
                    <a:pt x="0" y="1007110"/>
                    <a:pt x="0" y="953770"/>
                    <a:pt x="7620" y="901700"/>
                  </a:cubicBezTo>
                  <a:cubicBezTo>
                    <a:pt x="13970" y="849630"/>
                    <a:pt x="26670" y="797560"/>
                    <a:pt x="45720" y="749300"/>
                  </a:cubicBezTo>
                  <a:cubicBezTo>
                    <a:pt x="64770" y="701040"/>
                    <a:pt x="88900" y="652780"/>
                    <a:pt x="119380" y="610870"/>
                  </a:cubicBezTo>
                  <a:cubicBezTo>
                    <a:pt x="148590" y="567690"/>
                    <a:pt x="185420" y="527050"/>
                    <a:pt x="223520" y="492760"/>
                  </a:cubicBezTo>
                  <a:cubicBezTo>
                    <a:pt x="262890" y="458470"/>
                    <a:pt x="307340" y="427990"/>
                    <a:pt x="354330" y="405130"/>
                  </a:cubicBezTo>
                  <a:cubicBezTo>
                    <a:pt x="400050" y="381000"/>
                    <a:pt x="501650" y="349250"/>
                    <a:pt x="501650" y="34925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015865" y="3450808"/>
            <a:ext cx="8340090" cy="2223599"/>
            <a:chOff x="0" y="0"/>
            <a:chExt cx="11120120" cy="2964798"/>
          </a:xfrm>
        </p:grpSpPr>
        <p:sp>
          <p:nvSpPr>
            <p:cNvPr id="21" name="Freeform 21"/>
            <p:cNvSpPr/>
            <p:nvPr/>
          </p:nvSpPr>
          <p:spPr>
            <a:xfrm>
              <a:off x="46990" y="63742"/>
              <a:ext cx="11024870" cy="2838950"/>
            </a:xfrm>
            <a:custGeom>
              <a:avLst/>
              <a:gdLst/>
              <a:ahLst/>
              <a:cxnLst/>
              <a:rect l="l" t="t" r="r" b="b"/>
              <a:pathLst>
                <a:path w="11024870" h="2838950">
                  <a:moveTo>
                    <a:pt x="378460" y="1230701"/>
                  </a:moveTo>
                  <a:cubicBezTo>
                    <a:pt x="1003300" y="858059"/>
                    <a:pt x="1226820" y="730576"/>
                    <a:pt x="1441450" y="632512"/>
                  </a:cubicBezTo>
                  <a:cubicBezTo>
                    <a:pt x="1659890" y="532813"/>
                    <a:pt x="1889760" y="439653"/>
                    <a:pt x="2112010" y="371008"/>
                  </a:cubicBezTo>
                  <a:cubicBezTo>
                    <a:pt x="2325370" y="303998"/>
                    <a:pt x="2526030" y="264772"/>
                    <a:pt x="2750820" y="220643"/>
                  </a:cubicBezTo>
                  <a:cubicBezTo>
                    <a:pt x="3001010" y="171611"/>
                    <a:pt x="3280410" y="125848"/>
                    <a:pt x="3543300" y="98063"/>
                  </a:cubicBezTo>
                  <a:cubicBezTo>
                    <a:pt x="3802380" y="70279"/>
                    <a:pt x="3994150" y="65375"/>
                    <a:pt x="4318000" y="52300"/>
                  </a:cubicBezTo>
                  <a:cubicBezTo>
                    <a:pt x="4861560" y="29419"/>
                    <a:pt x="5985510" y="0"/>
                    <a:pt x="6502400" y="1634"/>
                  </a:cubicBezTo>
                  <a:cubicBezTo>
                    <a:pt x="6785610" y="3268"/>
                    <a:pt x="6898640" y="0"/>
                    <a:pt x="7161530" y="21247"/>
                  </a:cubicBezTo>
                  <a:cubicBezTo>
                    <a:pt x="7553960" y="50666"/>
                    <a:pt x="8237220" y="130751"/>
                    <a:pt x="8624570" y="202665"/>
                  </a:cubicBezTo>
                  <a:cubicBezTo>
                    <a:pt x="8881110" y="251697"/>
                    <a:pt x="9051290" y="290922"/>
                    <a:pt x="9263380" y="364470"/>
                  </a:cubicBezTo>
                  <a:cubicBezTo>
                    <a:pt x="9483090" y="439653"/>
                    <a:pt x="9705340" y="545889"/>
                    <a:pt x="9921240" y="650490"/>
                  </a:cubicBezTo>
                  <a:cubicBezTo>
                    <a:pt x="10133330" y="755091"/>
                    <a:pt x="10537190" y="1011692"/>
                    <a:pt x="10547350" y="993714"/>
                  </a:cubicBezTo>
                  <a:cubicBezTo>
                    <a:pt x="10549890" y="987176"/>
                    <a:pt x="10496550" y="941413"/>
                    <a:pt x="10499090" y="936510"/>
                  </a:cubicBezTo>
                  <a:cubicBezTo>
                    <a:pt x="10502900" y="928338"/>
                    <a:pt x="10647680" y="1013326"/>
                    <a:pt x="10712450" y="1072165"/>
                  </a:cubicBezTo>
                  <a:cubicBezTo>
                    <a:pt x="10775950" y="1129369"/>
                    <a:pt x="10834370" y="1204551"/>
                    <a:pt x="10881360" y="1286271"/>
                  </a:cubicBezTo>
                  <a:cubicBezTo>
                    <a:pt x="10927080" y="1367991"/>
                    <a:pt x="10963910" y="1462786"/>
                    <a:pt x="10988040" y="1559215"/>
                  </a:cubicBezTo>
                  <a:cubicBezTo>
                    <a:pt x="11010900" y="1655645"/>
                    <a:pt x="11022330" y="1761881"/>
                    <a:pt x="11021060" y="1861579"/>
                  </a:cubicBezTo>
                  <a:cubicBezTo>
                    <a:pt x="11018520" y="1962912"/>
                    <a:pt x="11003280" y="2067513"/>
                    <a:pt x="10977880" y="2162308"/>
                  </a:cubicBezTo>
                  <a:cubicBezTo>
                    <a:pt x="10951210" y="2257104"/>
                    <a:pt x="10910570" y="2350264"/>
                    <a:pt x="10861040" y="2428715"/>
                  </a:cubicBezTo>
                  <a:cubicBezTo>
                    <a:pt x="10812780" y="2507166"/>
                    <a:pt x="10751820" y="2579080"/>
                    <a:pt x="10685780" y="2634649"/>
                  </a:cubicBezTo>
                  <a:cubicBezTo>
                    <a:pt x="10619740" y="2688585"/>
                    <a:pt x="10543540" y="2731079"/>
                    <a:pt x="10468610" y="2757229"/>
                  </a:cubicBezTo>
                  <a:cubicBezTo>
                    <a:pt x="10392410" y="2781745"/>
                    <a:pt x="10309860" y="2789917"/>
                    <a:pt x="10231120" y="2783380"/>
                  </a:cubicBezTo>
                  <a:cubicBezTo>
                    <a:pt x="10153650" y="2775208"/>
                    <a:pt x="10072370" y="2750692"/>
                    <a:pt x="10001250" y="2711466"/>
                  </a:cubicBezTo>
                  <a:cubicBezTo>
                    <a:pt x="9928860" y="2672240"/>
                    <a:pt x="9859010" y="2615037"/>
                    <a:pt x="9800590" y="2548026"/>
                  </a:cubicBezTo>
                  <a:cubicBezTo>
                    <a:pt x="9742170" y="2481016"/>
                    <a:pt x="9688830" y="2397662"/>
                    <a:pt x="9650730" y="2311039"/>
                  </a:cubicBezTo>
                  <a:cubicBezTo>
                    <a:pt x="9611360" y="2222781"/>
                    <a:pt x="9582150" y="2123083"/>
                    <a:pt x="9566910" y="2025019"/>
                  </a:cubicBezTo>
                  <a:cubicBezTo>
                    <a:pt x="9551670" y="1925321"/>
                    <a:pt x="9549130" y="1819085"/>
                    <a:pt x="9559290" y="1719386"/>
                  </a:cubicBezTo>
                  <a:cubicBezTo>
                    <a:pt x="9569450" y="1619688"/>
                    <a:pt x="9593580" y="1516721"/>
                    <a:pt x="9627870" y="1426829"/>
                  </a:cubicBezTo>
                  <a:cubicBezTo>
                    <a:pt x="9662160" y="1335303"/>
                    <a:pt x="9710420" y="1248680"/>
                    <a:pt x="9765030" y="1176766"/>
                  </a:cubicBezTo>
                  <a:cubicBezTo>
                    <a:pt x="9820910" y="1106487"/>
                    <a:pt x="9888220" y="1042746"/>
                    <a:pt x="9958070" y="996982"/>
                  </a:cubicBezTo>
                  <a:cubicBezTo>
                    <a:pt x="10027920" y="952854"/>
                    <a:pt x="10106660" y="920166"/>
                    <a:pt x="10184130" y="907091"/>
                  </a:cubicBezTo>
                  <a:cubicBezTo>
                    <a:pt x="10261600" y="892381"/>
                    <a:pt x="10345420" y="894015"/>
                    <a:pt x="10421620" y="913628"/>
                  </a:cubicBezTo>
                  <a:cubicBezTo>
                    <a:pt x="10497820" y="931606"/>
                    <a:pt x="10576560" y="967563"/>
                    <a:pt x="10645140" y="1016595"/>
                  </a:cubicBezTo>
                  <a:cubicBezTo>
                    <a:pt x="10713720" y="1065627"/>
                    <a:pt x="10778490" y="1132637"/>
                    <a:pt x="10830560" y="1207820"/>
                  </a:cubicBezTo>
                  <a:cubicBezTo>
                    <a:pt x="10882630" y="1281368"/>
                    <a:pt x="10928350" y="1371260"/>
                    <a:pt x="10960100" y="1462786"/>
                  </a:cubicBezTo>
                  <a:cubicBezTo>
                    <a:pt x="10990580" y="1555947"/>
                    <a:pt x="11010900" y="1658914"/>
                    <a:pt x="11018520" y="1760246"/>
                  </a:cubicBezTo>
                  <a:cubicBezTo>
                    <a:pt x="11024870" y="1859945"/>
                    <a:pt x="11018520" y="1966181"/>
                    <a:pt x="11000740" y="2064244"/>
                  </a:cubicBezTo>
                  <a:cubicBezTo>
                    <a:pt x="10981690" y="2162308"/>
                    <a:pt x="10948670" y="2260372"/>
                    <a:pt x="10908030" y="2345361"/>
                  </a:cubicBezTo>
                  <a:cubicBezTo>
                    <a:pt x="10866120" y="2430350"/>
                    <a:pt x="10810240" y="2510435"/>
                    <a:pt x="10750550" y="2574177"/>
                  </a:cubicBezTo>
                  <a:cubicBezTo>
                    <a:pt x="10689590" y="2637918"/>
                    <a:pt x="10617200" y="2690219"/>
                    <a:pt x="10543540" y="2726176"/>
                  </a:cubicBezTo>
                  <a:cubicBezTo>
                    <a:pt x="10471150" y="2760498"/>
                    <a:pt x="10388600" y="2781745"/>
                    <a:pt x="10311130" y="2785014"/>
                  </a:cubicBezTo>
                  <a:cubicBezTo>
                    <a:pt x="10232390" y="2788283"/>
                    <a:pt x="10180320" y="2780111"/>
                    <a:pt x="10076180" y="2745789"/>
                  </a:cubicBezTo>
                  <a:cubicBezTo>
                    <a:pt x="9845040" y="2668972"/>
                    <a:pt x="9320530" y="2320845"/>
                    <a:pt x="8997950" y="2194996"/>
                  </a:cubicBezTo>
                  <a:cubicBezTo>
                    <a:pt x="8749030" y="2098567"/>
                    <a:pt x="8558530" y="2059341"/>
                    <a:pt x="8317230" y="2011944"/>
                  </a:cubicBezTo>
                  <a:cubicBezTo>
                    <a:pt x="8046720" y="1959643"/>
                    <a:pt x="7747000" y="1930224"/>
                    <a:pt x="7452360" y="1904074"/>
                  </a:cubicBezTo>
                  <a:cubicBezTo>
                    <a:pt x="7143750" y="1874654"/>
                    <a:pt x="6888480" y="1859945"/>
                    <a:pt x="6502400" y="1850138"/>
                  </a:cubicBezTo>
                  <a:cubicBezTo>
                    <a:pt x="5901690" y="1833794"/>
                    <a:pt x="4747260" y="1851773"/>
                    <a:pt x="4194810" y="1861579"/>
                  </a:cubicBezTo>
                  <a:cubicBezTo>
                    <a:pt x="3886200" y="1866482"/>
                    <a:pt x="3709670" y="1866482"/>
                    <a:pt x="3470910" y="1884461"/>
                  </a:cubicBezTo>
                  <a:cubicBezTo>
                    <a:pt x="3237230" y="1902439"/>
                    <a:pt x="3004820" y="1925321"/>
                    <a:pt x="2777490" y="1967815"/>
                  </a:cubicBezTo>
                  <a:cubicBezTo>
                    <a:pt x="2553970" y="2010309"/>
                    <a:pt x="2341880" y="2054438"/>
                    <a:pt x="2117090" y="2136158"/>
                  </a:cubicBezTo>
                  <a:cubicBezTo>
                    <a:pt x="1873250" y="2226050"/>
                    <a:pt x="1584960" y="2379683"/>
                    <a:pt x="1371600" y="2495726"/>
                  </a:cubicBezTo>
                  <a:cubicBezTo>
                    <a:pt x="1203960" y="2585618"/>
                    <a:pt x="1042670" y="2701660"/>
                    <a:pt x="933450" y="2757229"/>
                  </a:cubicBezTo>
                  <a:cubicBezTo>
                    <a:pt x="871220" y="2788283"/>
                    <a:pt x="835660" y="2806261"/>
                    <a:pt x="783590" y="2819336"/>
                  </a:cubicBezTo>
                  <a:cubicBezTo>
                    <a:pt x="732790" y="2832412"/>
                    <a:pt x="678180" y="2838949"/>
                    <a:pt x="626110" y="2835680"/>
                  </a:cubicBezTo>
                  <a:cubicBezTo>
                    <a:pt x="574040" y="2832412"/>
                    <a:pt x="520700" y="2820971"/>
                    <a:pt x="471170" y="2801358"/>
                  </a:cubicBezTo>
                  <a:cubicBezTo>
                    <a:pt x="420370" y="2783380"/>
                    <a:pt x="370840" y="2755595"/>
                    <a:pt x="326390" y="2721273"/>
                  </a:cubicBezTo>
                  <a:cubicBezTo>
                    <a:pt x="280670" y="2686950"/>
                    <a:pt x="237490" y="2646090"/>
                    <a:pt x="200660" y="2598693"/>
                  </a:cubicBezTo>
                  <a:cubicBezTo>
                    <a:pt x="162560" y="2551295"/>
                    <a:pt x="129540" y="2497360"/>
                    <a:pt x="101600" y="2440156"/>
                  </a:cubicBezTo>
                  <a:cubicBezTo>
                    <a:pt x="73660" y="2384587"/>
                    <a:pt x="50800" y="2320845"/>
                    <a:pt x="34290" y="2257104"/>
                  </a:cubicBezTo>
                  <a:cubicBezTo>
                    <a:pt x="17780" y="2193362"/>
                    <a:pt x="7620" y="2124717"/>
                    <a:pt x="3810" y="2057707"/>
                  </a:cubicBezTo>
                  <a:cubicBezTo>
                    <a:pt x="0" y="1990697"/>
                    <a:pt x="2540" y="1920418"/>
                    <a:pt x="10160" y="1855041"/>
                  </a:cubicBezTo>
                  <a:cubicBezTo>
                    <a:pt x="19050" y="1788031"/>
                    <a:pt x="34290" y="1721021"/>
                    <a:pt x="54610" y="1660548"/>
                  </a:cubicBezTo>
                  <a:cubicBezTo>
                    <a:pt x="76200" y="1598441"/>
                    <a:pt x="102870" y="1537968"/>
                    <a:pt x="134620" y="1484033"/>
                  </a:cubicBezTo>
                  <a:cubicBezTo>
                    <a:pt x="166370" y="1431732"/>
                    <a:pt x="204470" y="1381066"/>
                    <a:pt x="245110" y="1338572"/>
                  </a:cubicBezTo>
                  <a:cubicBezTo>
                    <a:pt x="285750" y="1296077"/>
                    <a:pt x="378460" y="1230701"/>
                    <a:pt x="378460" y="1230701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4204335" y="1334452"/>
            <a:ext cx="2021205" cy="1399223"/>
            <a:chOff x="0" y="0"/>
            <a:chExt cx="2694940" cy="1865630"/>
          </a:xfrm>
        </p:grpSpPr>
        <p:sp>
          <p:nvSpPr>
            <p:cNvPr id="23" name="Freeform 23"/>
            <p:cNvSpPr/>
            <p:nvPr/>
          </p:nvSpPr>
          <p:spPr>
            <a:xfrm>
              <a:off x="44450" y="49530"/>
              <a:ext cx="2604770" cy="1766570"/>
            </a:xfrm>
            <a:custGeom>
              <a:avLst/>
              <a:gdLst/>
              <a:ahLst/>
              <a:cxnLst/>
              <a:rect l="l" t="t" r="r" b="b"/>
              <a:pathLst>
                <a:path w="2604770" h="1766570">
                  <a:moveTo>
                    <a:pt x="2501900" y="260350"/>
                  </a:moveTo>
                  <a:cubicBezTo>
                    <a:pt x="2239010" y="185420"/>
                    <a:pt x="2183130" y="173990"/>
                    <a:pt x="2096770" y="166370"/>
                  </a:cubicBezTo>
                  <a:cubicBezTo>
                    <a:pt x="1962150" y="153670"/>
                    <a:pt x="1706880" y="143510"/>
                    <a:pt x="1579880" y="154940"/>
                  </a:cubicBezTo>
                  <a:cubicBezTo>
                    <a:pt x="1504950" y="161290"/>
                    <a:pt x="1456690" y="167640"/>
                    <a:pt x="1403350" y="189230"/>
                  </a:cubicBezTo>
                  <a:cubicBezTo>
                    <a:pt x="1352550" y="209550"/>
                    <a:pt x="1306830" y="241300"/>
                    <a:pt x="1264920" y="275590"/>
                  </a:cubicBezTo>
                  <a:cubicBezTo>
                    <a:pt x="1223010" y="309880"/>
                    <a:pt x="1184910" y="350520"/>
                    <a:pt x="1154430" y="396240"/>
                  </a:cubicBezTo>
                  <a:cubicBezTo>
                    <a:pt x="1122680" y="441960"/>
                    <a:pt x="1098550" y="500380"/>
                    <a:pt x="1078230" y="549910"/>
                  </a:cubicBezTo>
                  <a:cubicBezTo>
                    <a:pt x="1059180" y="595630"/>
                    <a:pt x="1045210" y="638810"/>
                    <a:pt x="1035050" y="683260"/>
                  </a:cubicBezTo>
                  <a:cubicBezTo>
                    <a:pt x="1026160" y="725170"/>
                    <a:pt x="1021080" y="768350"/>
                    <a:pt x="1019810" y="810260"/>
                  </a:cubicBezTo>
                  <a:cubicBezTo>
                    <a:pt x="1017270" y="848360"/>
                    <a:pt x="1010920" y="885190"/>
                    <a:pt x="1023620" y="923290"/>
                  </a:cubicBezTo>
                  <a:cubicBezTo>
                    <a:pt x="1040130" y="970280"/>
                    <a:pt x="1079500" y="1031240"/>
                    <a:pt x="1123950" y="1066800"/>
                  </a:cubicBezTo>
                  <a:cubicBezTo>
                    <a:pt x="1169670" y="1102360"/>
                    <a:pt x="1244600" y="1120140"/>
                    <a:pt x="1296670" y="1134110"/>
                  </a:cubicBezTo>
                  <a:cubicBezTo>
                    <a:pt x="1336040" y="1143000"/>
                    <a:pt x="1370330" y="1154430"/>
                    <a:pt x="1404620" y="1146810"/>
                  </a:cubicBezTo>
                  <a:cubicBezTo>
                    <a:pt x="1438910" y="1137920"/>
                    <a:pt x="1489710" y="1109980"/>
                    <a:pt x="1498600" y="1082040"/>
                  </a:cubicBezTo>
                  <a:cubicBezTo>
                    <a:pt x="1507490" y="1056640"/>
                    <a:pt x="1488440" y="1012190"/>
                    <a:pt x="1465580" y="990600"/>
                  </a:cubicBezTo>
                  <a:cubicBezTo>
                    <a:pt x="1438910" y="963930"/>
                    <a:pt x="1377950" y="957580"/>
                    <a:pt x="1334770" y="949960"/>
                  </a:cubicBezTo>
                  <a:cubicBezTo>
                    <a:pt x="1292860" y="942340"/>
                    <a:pt x="1254760" y="939800"/>
                    <a:pt x="1210310" y="941070"/>
                  </a:cubicBezTo>
                  <a:cubicBezTo>
                    <a:pt x="1158240" y="943610"/>
                    <a:pt x="1099820" y="953770"/>
                    <a:pt x="1041400" y="965200"/>
                  </a:cubicBezTo>
                  <a:cubicBezTo>
                    <a:pt x="977900" y="977900"/>
                    <a:pt x="908050" y="996950"/>
                    <a:pt x="844550" y="1018540"/>
                  </a:cubicBezTo>
                  <a:cubicBezTo>
                    <a:pt x="781050" y="1038860"/>
                    <a:pt x="722630" y="1065530"/>
                    <a:pt x="661670" y="1094740"/>
                  </a:cubicBezTo>
                  <a:cubicBezTo>
                    <a:pt x="598170" y="1123950"/>
                    <a:pt x="527050" y="1156970"/>
                    <a:pt x="471170" y="1193800"/>
                  </a:cubicBezTo>
                  <a:cubicBezTo>
                    <a:pt x="421640" y="1225550"/>
                    <a:pt x="382270" y="1253490"/>
                    <a:pt x="342900" y="1297940"/>
                  </a:cubicBezTo>
                  <a:cubicBezTo>
                    <a:pt x="293370" y="1351280"/>
                    <a:pt x="234950" y="1430020"/>
                    <a:pt x="205740" y="1501140"/>
                  </a:cubicBezTo>
                  <a:cubicBezTo>
                    <a:pt x="177800" y="1569720"/>
                    <a:pt x="187960" y="1676400"/>
                    <a:pt x="166370" y="1718310"/>
                  </a:cubicBezTo>
                  <a:cubicBezTo>
                    <a:pt x="156210" y="1738630"/>
                    <a:pt x="143510" y="1748790"/>
                    <a:pt x="128270" y="1756410"/>
                  </a:cubicBezTo>
                  <a:cubicBezTo>
                    <a:pt x="113030" y="1764030"/>
                    <a:pt x="92710" y="1766570"/>
                    <a:pt x="74930" y="1764030"/>
                  </a:cubicBezTo>
                  <a:cubicBezTo>
                    <a:pt x="58420" y="1761490"/>
                    <a:pt x="39370" y="1750060"/>
                    <a:pt x="27940" y="1737360"/>
                  </a:cubicBezTo>
                  <a:cubicBezTo>
                    <a:pt x="16510" y="1724660"/>
                    <a:pt x="6350" y="1706880"/>
                    <a:pt x="6350" y="1687830"/>
                  </a:cubicBezTo>
                  <a:cubicBezTo>
                    <a:pt x="6350" y="1666240"/>
                    <a:pt x="21590" y="1630680"/>
                    <a:pt x="36830" y="1615440"/>
                  </a:cubicBezTo>
                  <a:cubicBezTo>
                    <a:pt x="50800" y="1602740"/>
                    <a:pt x="71120" y="1596390"/>
                    <a:pt x="87630" y="1596390"/>
                  </a:cubicBezTo>
                  <a:cubicBezTo>
                    <a:pt x="105410" y="1595120"/>
                    <a:pt x="125730" y="1600200"/>
                    <a:pt x="139700" y="1611630"/>
                  </a:cubicBezTo>
                  <a:cubicBezTo>
                    <a:pt x="156210" y="1625600"/>
                    <a:pt x="175260" y="1658620"/>
                    <a:pt x="175260" y="1682750"/>
                  </a:cubicBezTo>
                  <a:cubicBezTo>
                    <a:pt x="175260" y="1705610"/>
                    <a:pt x="153670" y="1738630"/>
                    <a:pt x="137160" y="1751330"/>
                  </a:cubicBezTo>
                  <a:cubicBezTo>
                    <a:pt x="121920" y="1762760"/>
                    <a:pt x="101600" y="1766570"/>
                    <a:pt x="85090" y="1765300"/>
                  </a:cubicBezTo>
                  <a:cubicBezTo>
                    <a:pt x="67310" y="1764030"/>
                    <a:pt x="46990" y="1755140"/>
                    <a:pt x="34290" y="1743710"/>
                  </a:cubicBezTo>
                  <a:cubicBezTo>
                    <a:pt x="21590" y="1732280"/>
                    <a:pt x="11430" y="1718310"/>
                    <a:pt x="7620" y="1696720"/>
                  </a:cubicBezTo>
                  <a:cubicBezTo>
                    <a:pt x="0" y="1659890"/>
                    <a:pt x="20320" y="1579880"/>
                    <a:pt x="31750" y="1530350"/>
                  </a:cubicBezTo>
                  <a:cubicBezTo>
                    <a:pt x="41910" y="1489710"/>
                    <a:pt x="52070" y="1457960"/>
                    <a:pt x="68580" y="1422400"/>
                  </a:cubicBezTo>
                  <a:cubicBezTo>
                    <a:pt x="86360" y="1383030"/>
                    <a:pt x="111760" y="1344930"/>
                    <a:pt x="139700" y="1306830"/>
                  </a:cubicBezTo>
                  <a:cubicBezTo>
                    <a:pt x="170180" y="1263650"/>
                    <a:pt x="205740" y="1219200"/>
                    <a:pt x="246380" y="1178560"/>
                  </a:cubicBezTo>
                  <a:cubicBezTo>
                    <a:pt x="290830" y="1135380"/>
                    <a:pt x="332740" y="1098550"/>
                    <a:pt x="398780" y="1057910"/>
                  </a:cubicBezTo>
                  <a:cubicBezTo>
                    <a:pt x="497840" y="994410"/>
                    <a:pt x="684530" y="905510"/>
                    <a:pt x="798830" y="859790"/>
                  </a:cubicBezTo>
                  <a:cubicBezTo>
                    <a:pt x="880110" y="828040"/>
                    <a:pt x="942340" y="812800"/>
                    <a:pt x="1013460" y="795020"/>
                  </a:cubicBezTo>
                  <a:cubicBezTo>
                    <a:pt x="1083310" y="778510"/>
                    <a:pt x="1149350" y="759460"/>
                    <a:pt x="1221740" y="759460"/>
                  </a:cubicBezTo>
                  <a:cubicBezTo>
                    <a:pt x="1301750" y="758190"/>
                    <a:pt x="1410970" y="778510"/>
                    <a:pt x="1471930" y="797560"/>
                  </a:cubicBezTo>
                  <a:cubicBezTo>
                    <a:pt x="1510030" y="808990"/>
                    <a:pt x="1534160" y="821690"/>
                    <a:pt x="1559560" y="840740"/>
                  </a:cubicBezTo>
                  <a:cubicBezTo>
                    <a:pt x="1586230" y="858520"/>
                    <a:pt x="1611630" y="883920"/>
                    <a:pt x="1628140" y="910590"/>
                  </a:cubicBezTo>
                  <a:cubicBezTo>
                    <a:pt x="1645920" y="937260"/>
                    <a:pt x="1657350" y="967740"/>
                    <a:pt x="1663700" y="1000760"/>
                  </a:cubicBezTo>
                  <a:cubicBezTo>
                    <a:pt x="1671320" y="1035050"/>
                    <a:pt x="1676400" y="1079500"/>
                    <a:pt x="1668780" y="1115060"/>
                  </a:cubicBezTo>
                  <a:cubicBezTo>
                    <a:pt x="1659890" y="1148080"/>
                    <a:pt x="1642110" y="1181100"/>
                    <a:pt x="1619250" y="1207770"/>
                  </a:cubicBezTo>
                  <a:cubicBezTo>
                    <a:pt x="1593850" y="1236980"/>
                    <a:pt x="1558290" y="1266190"/>
                    <a:pt x="1521460" y="1283970"/>
                  </a:cubicBezTo>
                  <a:cubicBezTo>
                    <a:pt x="1482090" y="1301750"/>
                    <a:pt x="1432560" y="1311910"/>
                    <a:pt x="1388110" y="1314450"/>
                  </a:cubicBezTo>
                  <a:cubicBezTo>
                    <a:pt x="1342390" y="1315720"/>
                    <a:pt x="1296670" y="1305560"/>
                    <a:pt x="1249680" y="1295400"/>
                  </a:cubicBezTo>
                  <a:cubicBezTo>
                    <a:pt x="1198880" y="1283970"/>
                    <a:pt x="1141730" y="1270000"/>
                    <a:pt x="1097280" y="1245870"/>
                  </a:cubicBezTo>
                  <a:cubicBezTo>
                    <a:pt x="1057910" y="1225550"/>
                    <a:pt x="1023620" y="1197610"/>
                    <a:pt x="994410" y="1167130"/>
                  </a:cubicBezTo>
                  <a:cubicBezTo>
                    <a:pt x="965200" y="1135380"/>
                    <a:pt x="941070" y="1099820"/>
                    <a:pt x="920750" y="1061720"/>
                  </a:cubicBezTo>
                  <a:cubicBezTo>
                    <a:pt x="899160" y="1022350"/>
                    <a:pt x="877570" y="976630"/>
                    <a:pt x="868680" y="932180"/>
                  </a:cubicBezTo>
                  <a:cubicBezTo>
                    <a:pt x="859790" y="886460"/>
                    <a:pt x="864870" y="836930"/>
                    <a:pt x="868680" y="787400"/>
                  </a:cubicBezTo>
                  <a:cubicBezTo>
                    <a:pt x="872490" y="737870"/>
                    <a:pt x="881380" y="684530"/>
                    <a:pt x="894080" y="635000"/>
                  </a:cubicBezTo>
                  <a:cubicBezTo>
                    <a:pt x="908050" y="582930"/>
                    <a:pt x="925830" y="535940"/>
                    <a:pt x="948690" y="483870"/>
                  </a:cubicBezTo>
                  <a:cubicBezTo>
                    <a:pt x="975360" y="424180"/>
                    <a:pt x="1007110" y="353060"/>
                    <a:pt x="1047750" y="295910"/>
                  </a:cubicBezTo>
                  <a:cubicBezTo>
                    <a:pt x="1087120" y="241300"/>
                    <a:pt x="1135380" y="193040"/>
                    <a:pt x="1188720" y="151130"/>
                  </a:cubicBezTo>
                  <a:cubicBezTo>
                    <a:pt x="1243330" y="109220"/>
                    <a:pt x="1308100" y="71120"/>
                    <a:pt x="1372870" y="46990"/>
                  </a:cubicBezTo>
                  <a:cubicBezTo>
                    <a:pt x="1436370" y="22860"/>
                    <a:pt x="1504950" y="15240"/>
                    <a:pt x="1576070" y="7620"/>
                  </a:cubicBezTo>
                  <a:cubicBezTo>
                    <a:pt x="1651000" y="0"/>
                    <a:pt x="1728470" y="1270"/>
                    <a:pt x="1812290" y="1270"/>
                  </a:cubicBezTo>
                  <a:cubicBezTo>
                    <a:pt x="1908810" y="2540"/>
                    <a:pt x="2025650" y="7620"/>
                    <a:pt x="2120900" y="16510"/>
                  </a:cubicBezTo>
                  <a:cubicBezTo>
                    <a:pt x="2203450" y="25400"/>
                    <a:pt x="2275840" y="36830"/>
                    <a:pt x="2350770" y="53340"/>
                  </a:cubicBezTo>
                  <a:cubicBezTo>
                    <a:pt x="2424430" y="69850"/>
                    <a:pt x="2524760" y="90170"/>
                    <a:pt x="2564130" y="115570"/>
                  </a:cubicBezTo>
                  <a:cubicBezTo>
                    <a:pt x="2584450" y="129540"/>
                    <a:pt x="2594610" y="143510"/>
                    <a:pt x="2599690" y="160020"/>
                  </a:cubicBezTo>
                  <a:cubicBezTo>
                    <a:pt x="2604770" y="176530"/>
                    <a:pt x="2604770" y="199390"/>
                    <a:pt x="2597150" y="215900"/>
                  </a:cubicBezTo>
                  <a:cubicBezTo>
                    <a:pt x="2590800" y="232410"/>
                    <a:pt x="2574290" y="248920"/>
                    <a:pt x="2557780" y="256540"/>
                  </a:cubicBezTo>
                  <a:cubicBezTo>
                    <a:pt x="2542540" y="264160"/>
                    <a:pt x="2501900" y="260350"/>
                    <a:pt x="2501900" y="2603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4106228" y="2792730"/>
            <a:ext cx="218122" cy="218122"/>
            <a:chOff x="0" y="0"/>
            <a:chExt cx="290830" cy="290830"/>
          </a:xfrm>
        </p:grpSpPr>
        <p:sp>
          <p:nvSpPr>
            <p:cNvPr id="25" name="Freeform 25"/>
            <p:cNvSpPr/>
            <p:nvPr/>
          </p:nvSpPr>
          <p:spPr>
            <a:xfrm>
              <a:off x="50800" y="48260"/>
              <a:ext cx="186690" cy="193040"/>
            </a:xfrm>
            <a:custGeom>
              <a:avLst/>
              <a:gdLst/>
              <a:ahLst/>
              <a:cxnLst/>
              <a:rect l="l" t="t" r="r" b="b"/>
              <a:pathLst>
                <a:path w="186690" h="193040">
                  <a:moveTo>
                    <a:pt x="186690" y="68580"/>
                  </a:moveTo>
                  <a:cubicBezTo>
                    <a:pt x="186690" y="128270"/>
                    <a:pt x="179070" y="143510"/>
                    <a:pt x="170180" y="154940"/>
                  </a:cubicBezTo>
                  <a:cubicBezTo>
                    <a:pt x="161290" y="167640"/>
                    <a:pt x="148590" y="177800"/>
                    <a:pt x="134620" y="184150"/>
                  </a:cubicBezTo>
                  <a:cubicBezTo>
                    <a:pt x="120650" y="189230"/>
                    <a:pt x="104140" y="193040"/>
                    <a:pt x="90170" y="191770"/>
                  </a:cubicBezTo>
                  <a:cubicBezTo>
                    <a:pt x="74930" y="190500"/>
                    <a:pt x="58420" y="185420"/>
                    <a:pt x="45720" y="177800"/>
                  </a:cubicBezTo>
                  <a:cubicBezTo>
                    <a:pt x="33020" y="170180"/>
                    <a:pt x="21590" y="158750"/>
                    <a:pt x="13970" y="146050"/>
                  </a:cubicBezTo>
                  <a:cubicBezTo>
                    <a:pt x="6350" y="133350"/>
                    <a:pt x="1270" y="116840"/>
                    <a:pt x="0" y="102870"/>
                  </a:cubicBezTo>
                  <a:cubicBezTo>
                    <a:pt x="0" y="87630"/>
                    <a:pt x="2540" y="71120"/>
                    <a:pt x="8890" y="57150"/>
                  </a:cubicBezTo>
                  <a:cubicBezTo>
                    <a:pt x="15240" y="44450"/>
                    <a:pt x="25400" y="30480"/>
                    <a:pt x="36830" y="21590"/>
                  </a:cubicBezTo>
                  <a:cubicBezTo>
                    <a:pt x="48260" y="12700"/>
                    <a:pt x="63500" y="5080"/>
                    <a:pt x="78740" y="2540"/>
                  </a:cubicBezTo>
                  <a:cubicBezTo>
                    <a:pt x="92710" y="0"/>
                    <a:pt x="109220" y="1270"/>
                    <a:pt x="123190" y="6350"/>
                  </a:cubicBezTo>
                  <a:cubicBezTo>
                    <a:pt x="138430" y="10160"/>
                    <a:pt x="162560" y="29210"/>
                    <a:pt x="162560" y="292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613957" y="2214562"/>
            <a:ext cx="1764983" cy="1259205"/>
            <a:chOff x="0" y="0"/>
            <a:chExt cx="2353310" cy="1678940"/>
          </a:xfrm>
        </p:grpSpPr>
        <p:sp>
          <p:nvSpPr>
            <p:cNvPr id="27" name="Freeform 27"/>
            <p:cNvSpPr/>
            <p:nvPr/>
          </p:nvSpPr>
          <p:spPr>
            <a:xfrm>
              <a:off x="49530" y="39370"/>
              <a:ext cx="2258060" cy="1591310"/>
            </a:xfrm>
            <a:custGeom>
              <a:avLst/>
              <a:gdLst/>
              <a:ahLst/>
              <a:cxnLst/>
              <a:rect l="l" t="t" r="r" b="b"/>
              <a:pathLst>
                <a:path w="2258060" h="1591310">
                  <a:moveTo>
                    <a:pt x="58420" y="99060"/>
                  </a:moveTo>
                  <a:cubicBezTo>
                    <a:pt x="300990" y="31750"/>
                    <a:pt x="349250" y="24130"/>
                    <a:pt x="412750" y="17780"/>
                  </a:cubicBezTo>
                  <a:cubicBezTo>
                    <a:pt x="492760" y="11430"/>
                    <a:pt x="607060" y="0"/>
                    <a:pt x="683260" y="11430"/>
                  </a:cubicBezTo>
                  <a:cubicBezTo>
                    <a:pt x="741680" y="20320"/>
                    <a:pt x="783590" y="41910"/>
                    <a:pt x="835660" y="64770"/>
                  </a:cubicBezTo>
                  <a:cubicBezTo>
                    <a:pt x="892810" y="90170"/>
                    <a:pt x="947420" y="115570"/>
                    <a:pt x="1012190" y="161290"/>
                  </a:cubicBezTo>
                  <a:cubicBezTo>
                    <a:pt x="1108710" y="228600"/>
                    <a:pt x="1267460" y="364490"/>
                    <a:pt x="1341120" y="452120"/>
                  </a:cubicBezTo>
                  <a:cubicBezTo>
                    <a:pt x="1389380" y="509270"/>
                    <a:pt x="1416050" y="556260"/>
                    <a:pt x="1441450" y="610870"/>
                  </a:cubicBezTo>
                  <a:cubicBezTo>
                    <a:pt x="1464310" y="664210"/>
                    <a:pt x="1482090" y="722630"/>
                    <a:pt x="1488440" y="773430"/>
                  </a:cubicBezTo>
                  <a:cubicBezTo>
                    <a:pt x="1493520" y="816610"/>
                    <a:pt x="1493520" y="855980"/>
                    <a:pt x="1484630" y="895350"/>
                  </a:cubicBezTo>
                  <a:cubicBezTo>
                    <a:pt x="1477010" y="932180"/>
                    <a:pt x="1461770" y="970280"/>
                    <a:pt x="1438910" y="1000760"/>
                  </a:cubicBezTo>
                  <a:cubicBezTo>
                    <a:pt x="1414780" y="1033780"/>
                    <a:pt x="1379220" y="1064260"/>
                    <a:pt x="1342390" y="1084580"/>
                  </a:cubicBezTo>
                  <a:cubicBezTo>
                    <a:pt x="1308100" y="1103630"/>
                    <a:pt x="1268730" y="1112520"/>
                    <a:pt x="1228090" y="1121410"/>
                  </a:cubicBezTo>
                  <a:cubicBezTo>
                    <a:pt x="1183640" y="1131570"/>
                    <a:pt x="1130300" y="1141730"/>
                    <a:pt x="1087120" y="1141730"/>
                  </a:cubicBezTo>
                  <a:cubicBezTo>
                    <a:pt x="1049020" y="1141730"/>
                    <a:pt x="1010920" y="1143000"/>
                    <a:pt x="981710" y="1125220"/>
                  </a:cubicBezTo>
                  <a:cubicBezTo>
                    <a:pt x="946150" y="1103630"/>
                    <a:pt x="905510" y="1051560"/>
                    <a:pt x="899160" y="1005840"/>
                  </a:cubicBezTo>
                  <a:cubicBezTo>
                    <a:pt x="891540" y="952500"/>
                    <a:pt x="929640" y="862330"/>
                    <a:pt x="962660" y="821690"/>
                  </a:cubicBezTo>
                  <a:cubicBezTo>
                    <a:pt x="988060" y="789940"/>
                    <a:pt x="1018540" y="781050"/>
                    <a:pt x="1059180" y="764540"/>
                  </a:cubicBezTo>
                  <a:cubicBezTo>
                    <a:pt x="1118870" y="737870"/>
                    <a:pt x="1216660" y="707390"/>
                    <a:pt x="1294130" y="697230"/>
                  </a:cubicBezTo>
                  <a:cubicBezTo>
                    <a:pt x="1365250" y="687070"/>
                    <a:pt x="1447800" y="688340"/>
                    <a:pt x="1504950" y="695960"/>
                  </a:cubicBezTo>
                  <a:cubicBezTo>
                    <a:pt x="1545590" y="702310"/>
                    <a:pt x="1565910" y="709930"/>
                    <a:pt x="1606550" y="726440"/>
                  </a:cubicBezTo>
                  <a:cubicBezTo>
                    <a:pt x="1676400" y="755650"/>
                    <a:pt x="1805940" y="830580"/>
                    <a:pt x="1875790" y="872490"/>
                  </a:cubicBezTo>
                  <a:cubicBezTo>
                    <a:pt x="1921510" y="900430"/>
                    <a:pt x="1953260" y="919480"/>
                    <a:pt x="1986280" y="947420"/>
                  </a:cubicBezTo>
                  <a:cubicBezTo>
                    <a:pt x="2019300" y="975360"/>
                    <a:pt x="2044700" y="1000760"/>
                    <a:pt x="2073910" y="1038860"/>
                  </a:cubicBezTo>
                  <a:cubicBezTo>
                    <a:pt x="2112010" y="1088390"/>
                    <a:pt x="2156460" y="1167130"/>
                    <a:pt x="2184400" y="1229360"/>
                  </a:cubicBezTo>
                  <a:cubicBezTo>
                    <a:pt x="2209800" y="1283970"/>
                    <a:pt x="2228850" y="1338580"/>
                    <a:pt x="2240280" y="1389380"/>
                  </a:cubicBezTo>
                  <a:cubicBezTo>
                    <a:pt x="2249170" y="1433830"/>
                    <a:pt x="2258060" y="1485900"/>
                    <a:pt x="2250440" y="1517650"/>
                  </a:cubicBezTo>
                  <a:cubicBezTo>
                    <a:pt x="2244090" y="1539240"/>
                    <a:pt x="2228850" y="1557020"/>
                    <a:pt x="2217420" y="1568450"/>
                  </a:cubicBezTo>
                  <a:cubicBezTo>
                    <a:pt x="2209800" y="1576070"/>
                    <a:pt x="2202180" y="1581150"/>
                    <a:pt x="2190750" y="1583690"/>
                  </a:cubicBezTo>
                  <a:cubicBezTo>
                    <a:pt x="2175510" y="1587500"/>
                    <a:pt x="2146300" y="1588770"/>
                    <a:pt x="2131060" y="1584960"/>
                  </a:cubicBezTo>
                  <a:cubicBezTo>
                    <a:pt x="2119630" y="1583690"/>
                    <a:pt x="2112010" y="1579880"/>
                    <a:pt x="2103120" y="1572260"/>
                  </a:cubicBezTo>
                  <a:cubicBezTo>
                    <a:pt x="2090420" y="1562100"/>
                    <a:pt x="2073910" y="1537970"/>
                    <a:pt x="2067560" y="1522730"/>
                  </a:cubicBezTo>
                  <a:cubicBezTo>
                    <a:pt x="2063750" y="1512570"/>
                    <a:pt x="2062480" y="1503680"/>
                    <a:pt x="2063750" y="1492250"/>
                  </a:cubicBezTo>
                  <a:cubicBezTo>
                    <a:pt x="2065020" y="1477010"/>
                    <a:pt x="2072640" y="1450340"/>
                    <a:pt x="2084070" y="1436370"/>
                  </a:cubicBezTo>
                  <a:cubicBezTo>
                    <a:pt x="2095500" y="1421130"/>
                    <a:pt x="2115820" y="1407160"/>
                    <a:pt x="2134870" y="1403350"/>
                  </a:cubicBezTo>
                  <a:cubicBezTo>
                    <a:pt x="2153920" y="1398270"/>
                    <a:pt x="2179320" y="1402080"/>
                    <a:pt x="2195830" y="1407160"/>
                  </a:cubicBezTo>
                  <a:cubicBezTo>
                    <a:pt x="2205990" y="1410970"/>
                    <a:pt x="2213610" y="1417320"/>
                    <a:pt x="2221230" y="1423670"/>
                  </a:cubicBezTo>
                  <a:cubicBezTo>
                    <a:pt x="2228850" y="1431290"/>
                    <a:pt x="2235200" y="1437640"/>
                    <a:pt x="2240280" y="1447800"/>
                  </a:cubicBezTo>
                  <a:cubicBezTo>
                    <a:pt x="2246630" y="1463040"/>
                    <a:pt x="2254250" y="1488440"/>
                    <a:pt x="2251710" y="1507490"/>
                  </a:cubicBezTo>
                  <a:cubicBezTo>
                    <a:pt x="2249170" y="1526540"/>
                    <a:pt x="2239010" y="1548130"/>
                    <a:pt x="2225040" y="1562100"/>
                  </a:cubicBezTo>
                  <a:cubicBezTo>
                    <a:pt x="2211070" y="1574800"/>
                    <a:pt x="2186940" y="1584960"/>
                    <a:pt x="2170430" y="1588770"/>
                  </a:cubicBezTo>
                  <a:cubicBezTo>
                    <a:pt x="2160270" y="1591310"/>
                    <a:pt x="2151380" y="1591310"/>
                    <a:pt x="2139950" y="1587500"/>
                  </a:cubicBezTo>
                  <a:cubicBezTo>
                    <a:pt x="2124710" y="1583690"/>
                    <a:pt x="2100580" y="1572260"/>
                    <a:pt x="2087880" y="1558290"/>
                  </a:cubicBezTo>
                  <a:cubicBezTo>
                    <a:pt x="2075180" y="1544320"/>
                    <a:pt x="2070100" y="1525270"/>
                    <a:pt x="2063750" y="1502410"/>
                  </a:cubicBezTo>
                  <a:cubicBezTo>
                    <a:pt x="2054860" y="1470660"/>
                    <a:pt x="2062480" y="1421130"/>
                    <a:pt x="2051050" y="1380490"/>
                  </a:cubicBezTo>
                  <a:cubicBezTo>
                    <a:pt x="2037080" y="1332230"/>
                    <a:pt x="2007870" y="1281430"/>
                    <a:pt x="1981200" y="1234440"/>
                  </a:cubicBezTo>
                  <a:cubicBezTo>
                    <a:pt x="1953260" y="1187450"/>
                    <a:pt x="1929130" y="1137920"/>
                    <a:pt x="1887220" y="1096010"/>
                  </a:cubicBezTo>
                  <a:cubicBezTo>
                    <a:pt x="1836420" y="1047750"/>
                    <a:pt x="1751330" y="1000760"/>
                    <a:pt x="1690370" y="967740"/>
                  </a:cubicBezTo>
                  <a:cubicBezTo>
                    <a:pt x="1640840" y="941070"/>
                    <a:pt x="1596390" y="923290"/>
                    <a:pt x="1549400" y="908050"/>
                  </a:cubicBezTo>
                  <a:cubicBezTo>
                    <a:pt x="1504950" y="892810"/>
                    <a:pt x="1461770" y="878840"/>
                    <a:pt x="1414780" y="876300"/>
                  </a:cubicBezTo>
                  <a:cubicBezTo>
                    <a:pt x="1362710" y="873760"/>
                    <a:pt x="1304290" y="881380"/>
                    <a:pt x="1248410" y="895350"/>
                  </a:cubicBezTo>
                  <a:cubicBezTo>
                    <a:pt x="1189990" y="909320"/>
                    <a:pt x="1071880" y="956310"/>
                    <a:pt x="1073150" y="963930"/>
                  </a:cubicBezTo>
                  <a:cubicBezTo>
                    <a:pt x="1074420" y="970280"/>
                    <a:pt x="1148080" y="962660"/>
                    <a:pt x="1184910" y="956310"/>
                  </a:cubicBezTo>
                  <a:cubicBezTo>
                    <a:pt x="1221740" y="948690"/>
                    <a:pt x="1271270" y="944880"/>
                    <a:pt x="1296670" y="920750"/>
                  </a:cubicBezTo>
                  <a:cubicBezTo>
                    <a:pt x="1322070" y="896620"/>
                    <a:pt x="1334770" y="848360"/>
                    <a:pt x="1337310" y="810260"/>
                  </a:cubicBezTo>
                  <a:cubicBezTo>
                    <a:pt x="1338580" y="770890"/>
                    <a:pt x="1324610" y="728980"/>
                    <a:pt x="1309370" y="689610"/>
                  </a:cubicBezTo>
                  <a:cubicBezTo>
                    <a:pt x="1291590" y="646430"/>
                    <a:pt x="1272540" y="608330"/>
                    <a:pt x="1233170" y="561340"/>
                  </a:cubicBezTo>
                  <a:cubicBezTo>
                    <a:pt x="1170940" y="485140"/>
                    <a:pt x="1038860" y="368300"/>
                    <a:pt x="938530" y="302260"/>
                  </a:cubicBezTo>
                  <a:cubicBezTo>
                    <a:pt x="850900" y="245110"/>
                    <a:pt x="740410" y="194310"/>
                    <a:pt x="670560" y="175260"/>
                  </a:cubicBezTo>
                  <a:cubicBezTo>
                    <a:pt x="628650" y="163830"/>
                    <a:pt x="609600" y="166370"/>
                    <a:pt x="567690" y="166370"/>
                  </a:cubicBezTo>
                  <a:cubicBezTo>
                    <a:pt x="497840" y="167640"/>
                    <a:pt x="377190" y="180340"/>
                    <a:pt x="290830" y="196850"/>
                  </a:cubicBezTo>
                  <a:cubicBezTo>
                    <a:pt x="212090" y="212090"/>
                    <a:pt x="115570" y="266700"/>
                    <a:pt x="68580" y="260350"/>
                  </a:cubicBezTo>
                  <a:cubicBezTo>
                    <a:pt x="44450" y="256540"/>
                    <a:pt x="29210" y="243840"/>
                    <a:pt x="17780" y="229870"/>
                  </a:cubicBezTo>
                  <a:cubicBezTo>
                    <a:pt x="7620" y="214630"/>
                    <a:pt x="0" y="191770"/>
                    <a:pt x="1270" y="173990"/>
                  </a:cubicBezTo>
                  <a:cubicBezTo>
                    <a:pt x="1270" y="154940"/>
                    <a:pt x="13970" y="132080"/>
                    <a:pt x="25400" y="119380"/>
                  </a:cubicBezTo>
                  <a:cubicBezTo>
                    <a:pt x="34290" y="109220"/>
                    <a:pt x="58420" y="99060"/>
                    <a:pt x="58420" y="990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4250352" y="3481388"/>
            <a:ext cx="218122" cy="218122"/>
            <a:chOff x="0" y="0"/>
            <a:chExt cx="290830" cy="290830"/>
          </a:xfrm>
        </p:grpSpPr>
        <p:sp>
          <p:nvSpPr>
            <p:cNvPr id="29" name="Freeform 29"/>
            <p:cNvSpPr/>
            <p:nvPr/>
          </p:nvSpPr>
          <p:spPr>
            <a:xfrm>
              <a:off x="49530" y="48260"/>
              <a:ext cx="186690" cy="191770"/>
            </a:xfrm>
            <a:custGeom>
              <a:avLst/>
              <a:gdLst/>
              <a:ahLst/>
              <a:cxnLst/>
              <a:rect l="l" t="t" r="r" b="b"/>
              <a:pathLst>
                <a:path w="186690" h="191770">
                  <a:moveTo>
                    <a:pt x="186690" y="67310"/>
                  </a:moveTo>
                  <a:cubicBezTo>
                    <a:pt x="186690" y="128270"/>
                    <a:pt x="180340" y="143510"/>
                    <a:pt x="170180" y="154940"/>
                  </a:cubicBezTo>
                  <a:cubicBezTo>
                    <a:pt x="161290" y="166370"/>
                    <a:pt x="148590" y="176530"/>
                    <a:pt x="134620" y="182880"/>
                  </a:cubicBezTo>
                  <a:cubicBezTo>
                    <a:pt x="121920" y="189230"/>
                    <a:pt x="105410" y="191770"/>
                    <a:pt x="90170" y="191770"/>
                  </a:cubicBezTo>
                  <a:cubicBezTo>
                    <a:pt x="74930" y="190500"/>
                    <a:pt x="59690" y="185420"/>
                    <a:pt x="46990" y="177800"/>
                  </a:cubicBezTo>
                  <a:cubicBezTo>
                    <a:pt x="34290" y="170180"/>
                    <a:pt x="21590" y="157480"/>
                    <a:pt x="13970" y="144780"/>
                  </a:cubicBezTo>
                  <a:cubicBezTo>
                    <a:pt x="6350" y="133350"/>
                    <a:pt x="1270" y="116840"/>
                    <a:pt x="1270" y="101600"/>
                  </a:cubicBezTo>
                  <a:cubicBezTo>
                    <a:pt x="0" y="87630"/>
                    <a:pt x="2540" y="69850"/>
                    <a:pt x="8890" y="57150"/>
                  </a:cubicBezTo>
                  <a:cubicBezTo>
                    <a:pt x="15240" y="43180"/>
                    <a:pt x="25400" y="30480"/>
                    <a:pt x="36830" y="21590"/>
                  </a:cubicBezTo>
                  <a:cubicBezTo>
                    <a:pt x="48260" y="11430"/>
                    <a:pt x="64770" y="5080"/>
                    <a:pt x="78740" y="2540"/>
                  </a:cubicBezTo>
                  <a:cubicBezTo>
                    <a:pt x="92710" y="0"/>
                    <a:pt x="110490" y="1270"/>
                    <a:pt x="124460" y="5080"/>
                  </a:cubicBezTo>
                  <a:cubicBezTo>
                    <a:pt x="138430" y="10160"/>
                    <a:pt x="163830" y="29210"/>
                    <a:pt x="163830" y="2921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0" name="Freeform 30"/>
          <p:cNvSpPr/>
          <p:nvPr/>
        </p:nvSpPr>
        <p:spPr>
          <a:xfrm rot="-2770055">
            <a:off x="8735491" y="238625"/>
            <a:ext cx="644640" cy="587209"/>
          </a:xfrm>
          <a:custGeom>
            <a:avLst/>
            <a:gdLst/>
            <a:ahLst/>
            <a:cxnLst/>
            <a:rect l="l" t="t" r="r" b="b"/>
            <a:pathLst>
              <a:path w="644640" h="587209">
                <a:moveTo>
                  <a:pt x="0" y="0"/>
                </a:moveTo>
                <a:lnTo>
                  <a:pt x="644640" y="0"/>
                </a:lnTo>
                <a:lnTo>
                  <a:pt x="644640" y="587209"/>
                </a:lnTo>
                <a:lnTo>
                  <a:pt x="0" y="587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668795" y="1969090"/>
            <a:ext cx="12950410" cy="48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3"/>
              </a:lnSpc>
            </a:pPr>
            <a:r>
              <a:rPr lang="en-US" sz="16145">
                <a:solidFill>
                  <a:srgbClr val="FF914D"/>
                </a:solidFill>
                <a:latin typeface="Scripter"/>
                <a:ea typeface="Scripter"/>
                <a:cs typeface="Scripter"/>
                <a:sym typeface="Scripter"/>
              </a:rPr>
              <a:t>SALES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75220" y="537088"/>
            <a:ext cx="2937559" cy="192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9644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PIZZA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385070" y="1277978"/>
            <a:ext cx="11967127" cy="2811105"/>
          </a:xfrm>
          <a:custGeom>
            <a:avLst/>
            <a:gdLst/>
            <a:ahLst/>
            <a:cxnLst/>
            <a:rect l="l" t="t" r="r" b="b"/>
            <a:pathLst>
              <a:path w="11967127" h="2811105">
                <a:moveTo>
                  <a:pt x="0" y="0"/>
                </a:moveTo>
                <a:lnTo>
                  <a:pt x="11967127" y="0"/>
                </a:lnTo>
                <a:lnTo>
                  <a:pt x="11967127" y="2811105"/>
                </a:lnTo>
                <a:lnTo>
                  <a:pt x="0" y="28111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166" b="-116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15561" y="4828372"/>
            <a:ext cx="12506145" cy="3087291"/>
          </a:xfrm>
          <a:custGeom>
            <a:avLst/>
            <a:gdLst/>
            <a:ahLst/>
            <a:cxnLst/>
            <a:rect l="l" t="t" r="r" b="b"/>
            <a:pathLst>
              <a:path w="12506145" h="3087291">
                <a:moveTo>
                  <a:pt x="0" y="0"/>
                </a:moveTo>
                <a:lnTo>
                  <a:pt x="12506145" y="0"/>
                </a:lnTo>
                <a:lnTo>
                  <a:pt x="12506145" y="3087291"/>
                </a:lnTo>
                <a:lnTo>
                  <a:pt x="0" y="3087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31225" y="342578"/>
            <a:ext cx="13419598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8. JOIN RELEVANT TABLES TO FIND THE CATEGORY-WISE DISTRIBUTION OF PIZZAS.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944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100963" y="1146180"/>
            <a:ext cx="13056749" cy="3997320"/>
          </a:xfrm>
          <a:custGeom>
            <a:avLst/>
            <a:gdLst/>
            <a:ahLst/>
            <a:cxnLst/>
            <a:rect l="l" t="t" r="r" b="b"/>
            <a:pathLst>
              <a:path w="13056749" h="3997320">
                <a:moveTo>
                  <a:pt x="0" y="0"/>
                </a:moveTo>
                <a:lnTo>
                  <a:pt x="13056749" y="0"/>
                </a:lnTo>
                <a:lnTo>
                  <a:pt x="13056749" y="3997320"/>
                </a:lnTo>
                <a:lnTo>
                  <a:pt x="0" y="39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7664" y="5569678"/>
            <a:ext cx="14392929" cy="2656413"/>
          </a:xfrm>
          <a:custGeom>
            <a:avLst/>
            <a:gdLst/>
            <a:ahLst/>
            <a:cxnLst/>
            <a:rect l="l" t="t" r="r" b="b"/>
            <a:pathLst>
              <a:path w="14392929" h="2656413">
                <a:moveTo>
                  <a:pt x="0" y="0"/>
                </a:moveTo>
                <a:lnTo>
                  <a:pt x="14392930" y="0"/>
                </a:lnTo>
                <a:lnTo>
                  <a:pt x="14392930" y="2656413"/>
                </a:lnTo>
                <a:lnTo>
                  <a:pt x="0" y="2656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082" y="362392"/>
            <a:ext cx="16781836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9. GROUP THE ORDERS BY DATE AND CALCULATE THE AVERAGE NUMBER OF PIZZAS ORDERED PER DAY.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944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869970" y="1384718"/>
            <a:ext cx="10676781" cy="4291832"/>
          </a:xfrm>
          <a:custGeom>
            <a:avLst/>
            <a:gdLst/>
            <a:ahLst/>
            <a:cxnLst/>
            <a:rect l="l" t="t" r="r" b="b"/>
            <a:pathLst>
              <a:path w="10676781" h="4291832">
                <a:moveTo>
                  <a:pt x="0" y="0"/>
                </a:moveTo>
                <a:lnTo>
                  <a:pt x="10676780" y="0"/>
                </a:lnTo>
                <a:lnTo>
                  <a:pt x="10676780" y="4291832"/>
                </a:lnTo>
                <a:lnTo>
                  <a:pt x="0" y="4291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93" t="-62" r="-118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16958" y="6036288"/>
            <a:ext cx="11982804" cy="2750152"/>
          </a:xfrm>
          <a:custGeom>
            <a:avLst/>
            <a:gdLst/>
            <a:ahLst/>
            <a:cxnLst/>
            <a:rect l="l" t="t" r="r" b="b"/>
            <a:pathLst>
              <a:path w="11982804" h="2750152">
                <a:moveTo>
                  <a:pt x="0" y="0"/>
                </a:moveTo>
                <a:lnTo>
                  <a:pt x="11982804" y="0"/>
                </a:lnTo>
                <a:lnTo>
                  <a:pt x="11982804" y="2750152"/>
                </a:lnTo>
                <a:lnTo>
                  <a:pt x="0" y="2750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69970" y="362392"/>
            <a:ext cx="12548061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10. DETERMINE THE TOP 3 MOST ORDERED PIZZA TYPES BASED ON REVENUE.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944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725946" y="1028700"/>
            <a:ext cx="12610994" cy="5659184"/>
          </a:xfrm>
          <a:custGeom>
            <a:avLst/>
            <a:gdLst/>
            <a:ahLst/>
            <a:cxnLst/>
            <a:rect l="l" t="t" r="r" b="b"/>
            <a:pathLst>
              <a:path w="12610994" h="5659184">
                <a:moveTo>
                  <a:pt x="0" y="0"/>
                </a:moveTo>
                <a:lnTo>
                  <a:pt x="12610994" y="0"/>
                </a:lnTo>
                <a:lnTo>
                  <a:pt x="12610994" y="5659184"/>
                </a:lnTo>
                <a:lnTo>
                  <a:pt x="0" y="5659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20589" y="6834872"/>
            <a:ext cx="11621707" cy="3328980"/>
          </a:xfrm>
          <a:custGeom>
            <a:avLst/>
            <a:gdLst/>
            <a:ahLst/>
            <a:cxnLst/>
            <a:rect l="l" t="t" r="r" b="b"/>
            <a:pathLst>
              <a:path w="11621707" h="3328980">
                <a:moveTo>
                  <a:pt x="0" y="0"/>
                </a:moveTo>
                <a:lnTo>
                  <a:pt x="11621707" y="0"/>
                </a:lnTo>
                <a:lnTo>
                  <a:pt x="11621707" y="3328980"/>
                </a:lnTo>
                <a:lnTo>
                  <a:pt x="0" y="3328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20553" y="362392"/>
            <a:ext cx="14646894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11. CALCULATE THE PERCENTAGE CONTRIBUTION OF EACH PIZZA TYPE TO TOTAL REVENUE.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944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3546987" y="862026"/>
            <a:ext cx="11194026" cy="4114800"/>
          </a:xfrm>
          <a:custGeom>
            <a:avLst/>
            <a:gdLst/>
            <a:ahLst/>
            <a:cxnLst/>
            <a:rect l="l" t="t" r="r" b="b"/>
            <a:pathLst>
              <a:path w="11194026" h="4114800">
                <a:moveTo>
                  <a:pt x="0" y="0"/>
                </a:moveTo>
                <a:lnTo>
                  <a:pt x="11194026" y="0"/>
                </a:lnTo>
                <a:lnTo>
                  <a:pt x="111940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46987" y="5143500"/>
            <a:ext cx="11301259" cy="6215692"/>
          </a:xfrm>
          <a:custGeom>
            <a:avLst/>
            <a:gdLst/>
            <a:ahLst/>
            <a:cxnLst/>
            <a:rect l="l" t="t" r="r" b="b"/>
            <a:pathLst>
              <a:path w="11301259" h="6215692">
                <a:moveTo>
                  <a:pt x="0" y="0"/>
                </a:moveTo>
                <a:lnTo>
                  <a:pt x="11301259" y="0"/>
                </a:lnTo>
                <a:lnTo>
                  <a:pt x="11301259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71393" y="362392"/>
            <a:ext cx="10545213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12. ANALYZE THE CUMULATIVE REVENUE GENERATED OVER TIME.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944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949516" y="1028700"/>
            <a:ext cx="12771324" cy="4692181"/>
          </a:xfrm>
          <a:custGeom>
            <a:avLst/>
            <a:gdLst/>
            <a:ahLst/>
            <a:cxnLst/>
            <a:rect l="l" t="t" r="r" b="b"/>
            <a:pathLst>
              <a:path w="12771324" h="4692181">
                <a:moveTo>
                  <a:pt x="0" y="0"/>
                </a:moveTo>
                <a:lnTo>
                  <a:pt x="12771324" y="0"/>
                </a:lnTo>
                <a:lnTo>
                  <a:pt x="12771324" y="4692181"/>
                </a:lnTo>
                <a:lnTo>
                  <a:pt x="0" y="4692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23299" y="5946556"/>
            <a:ext cx="10655486" cy="4778401"/>
          </a:xfrm>
          <a:custGeom>
            <a:avLst/>
            <a:gdLst/>
            <a:ahLst/>
            <a:cxnLst/>
            <a:rect l="l" t="t" r="r" b="b"/>
            <a:pathLst>
              <a:path w="10655486" h="4778401">
                <a:moveTo>
                  <a:pt x="0" y="0"/>
                </a:moveTo>
                <a:lnTo>
                  <a:pt x="10655486" y="0"/>
                </a:lnTo>
                <a:lnTo>
                  <a:pt x="10655486" y="4778401"/>
                </a:lnTo>
                <a:lnTo>
                  <a:pt x="0" y="4778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2800" y="362392"/>
            <a:ext cx="17122399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13. DETERMINE THE TOP 3 MOST ORDERED PIZZA TYPES BASED ON REVENUE FOR EACH PIZZA CATEGORY.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55956" y="330300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000625" y="4924425"/>
            <a:ext cx="8243888" cy="1152525"/>
            <a:chOff x="0" y="0"/>
            <a:chExt cx="10991850" cy="1536700"/>
          </a:xfrm>
        </p:grpSpPr>
        <p:sp>
          <p:nvSpPr>
            <p:cNvPr id="14" name="Freeform 14"/>
            <p:cNvSpPr/>
            <p:nvPr/>
          </p:nvSpPr>
          <p:spPr>
            <a:xfrm>
              <a:off x="44450" y="15240"/>
              <a:ext cx="10900410" cy="1522730"/>
            </a:xfrm>
            <a:custGeom>
              <a:avLst/>
              <a:gdLst/>
              <a:ahLst/>
              <a:cxnLst/>
              <a:rect l="l" t="t" r="r" b="b"/>
              <a:pathLst>
                <a:path w="10900410" h="1522730">
                  <a:moveTo>
                    <a:pt x="643890" y="111760"/>
                  </a:moveTo>
                  <a:cubicBezTo>
                    <a:pt x="3370580" y="132080"/>
                    <a:pt x="5105400" y="106680"/>
                    <a:pt x="6452870" y="90170"/>
                  </a:cubicBezTo>
                  <a:cubicBezTo>
                    <a:pt x="7729220" y="74930"/>
                    <a:pt x="9687560" y="0"/>
                    <a:pt x="10180320" y="35560"/>
                  </a:cubicBezTo>
                  <a:cubicBezTo>
                    <a:pt x="10303510" y="45720"/>
                    <a:pt x="10336530" y="49530"/>
                    <a:pt x="10408920" y="73660"/>
                  </a:cubicBezTo>
                  <a:cubicBezTo>
                    <a:pt x="10481310" y="97790"/>
                    <a:pt x="10553700" y="135890"/>
                    <a:pt x="10614660" y="182880"/>
                  </a:cubicBezTo>
                  <a:cubicBezTo>
                    <a:pt x="10675620" y="228600"/>
                    <a:pt x="10731500" y="287020"/>
                    <a:pt x="10773410" y="350520"/>
                  </a:cubicBezTo>
                  <a:cubicBezTo>
                    <a:pt x="10816590" y="414020"/>
                    <a:pt x="10850880" y="487680"/>
                    <a:pt x="10871200" y="561340"/>
                  </a:cubicBezTo>
                  <a:cubicBezTo>
                    <a:pt x="10891520" y="635000"/>
                    <a:pt x="10900410" y="716280"/>
                    <a:pt x="10896600" y="792480"/>
                  </a:cubicBezTo>
                  <a:cubicBezTo>
                    <a:pt x="10892790" y="868680"/>
                    <a:pt x="10875010" y="947420"/>
                    <a:pt x="10845800" y="1018540"/>
                  </a:cubicBezTo>
                  <a:cubicBezTo>
                    <a:pt x="10817860" y="1089660"/>
                    <a:pt x="10775950" y="1159510"/>
                    <a:pt x="10726420" y="1217930"/>
                  </a:cubicBezTo>
                  <a:cubicBezTo>
                    <a:pt x="10676890" y="1275080"/>
                    <a:pt x="10615930" y="1328420"/>
                    <a:pt x="10549890" y="1367790"/>
                  </a:cubicBezTo>
                  <a:cubicBezTo>
                    <a:pt x="10485120" y="1407160"/>
                    <a:pt x="10408920" y="1437640"/>
                    <a:pt x="10333990" y="1452880"/>
                  </a:cubicBezTo>
                  <a:cubicBezTo>
                    <a:pt x="10260330" y="1469390"/>
                    <a:pt x="10179050" y="1474470"/>
                    <a:pt x="10102850" y="1465580"/>
                  </a:cubicBezTo>
                  <a:cubicBezTo>
                    <a:pt x="10026650" y="1457960"/>
                    <a:pt x="9947910" y="1436370"/>
                    <a:pt x="9879330" y="1403350"/>
                  </a:cubicBezTo>
                  <a:cubicBezTo>
                    <a:pt x="9809480" y="1371600"/>
                    <a:pt x="9742170" y="1325880"/>
                    <a:pt x="9687560" y="1273810"/>
                  </a:cubicBezTo>
                  <a:cubicBezTo>
                    <a:pt x="9631680" y="1221740"/>
                    <a:pt x="9582150" y="1156970"/>
                    <a:pt x="9546590" y="1088390"/>
                  </a:cubicBezTo>
                  <a:cubicBezTo>
                    <a:pt x="9511030" y="1021080"/>
                    <a:pt x="9485630" y="944880"/>
                    <a:pt x="9472930" y="868680"/>
                  </a:cubicBezTo>
                  <a:cubicBezTo>
                    <a:pt x="9460230" y="793750"/>
                    <a:pt x="9460230" y="712470"/>
                    <a:pt x="9472930" y="637540"/>
                  </a:cubicBezTo>
                  <a:cubicBezTo>
                    <a:pt x="9485630" y="561340"/>
                    <a:pt x="9511030" y="485140"/>
                    <a:pt x="9546590" y="416560"/>
                  </a:cubicBezTo>
                  <a:cubicBezTo>
                    <a:pt x="9582150" y="349250"/>
                    <a:pt x="9631680" y="284480"/>
                    <a:pt x="9687560" y="232410"/>
                  </a:cubicBezTo>
                  <a:cubicBezTo>
                    <a:pt x="9742170" y="180340"/>
                    <a:pt x="9809480" y="134620"/>
                    <a:pt x="9879330" y="102870"/>
                  </a:cubicBezTo>
                  <a:cubicBezTo>
                    <a:pt x="9949180" y="69850"/>
                    <a:pt x="10026650" y="48260"/>
                    <a:pt x="10102850" y="40640"/>
                  </a:cubicBezTo>
                  <a:cubicBezTo>
                    <a:pt x="10179050" y="31750"/>
                    <a:pt x="10260330" y="36830"/>
                    <a:pt x="10333990" y="53340"/>
                  </a:cubicBezTo>
                  <a:cubicBezTo>
                    <a:pt x="10408920" y="69850"/>
                    <a:pt x="10485120" y="99060"/>
                    <a:pt x="10549890" y="138430"/>
                  </a:cubicBezTo>
                  <a:cubicBezTo>
                    <a:pt x="10615930" y="177800"/>
                    <a:pt x="10678160" y="231140"/>
                    <a:pt x="10726420" y="289560"/>
                  </a:cubicBezTo>
                  <a:cubicBezTo>
                    <a:pt x="10775950" y="346710"/>
                    <a:pt x="10817860" y="416560"/>
                    <a:pt x="10847070" y="487680"/>
                  </a:cubicBezTo>
                  <a:cubicBezTo>
                    <a:pt x="10875010" y="558800"/>
                    <a:pt x="10892790" y="638810"/>
                    <a:pt x="10896600" y="715010"/>
                  </a:cubicBezTo>
                  <a:cubicBezTo>
                    <a:pt x="10900410" y="791210"/>
                    <a:pt x="10891520" y="871220"/>
                    <a:pt x="10871200" y="944880"/>
                  </a:cubicBezTo>
                  <a:cubicBezTo>
                    <a:pt x="10850880" y="1018540"/>
                    <a:pt x="10816590" y="1092200"/>
                    <a:pt x="10773410" y="1155700"/>
                  </a:cubicBezTo>
                  <a:cubicBezTo>
                    <a:pt x="10731500" y="1219200"/>
                    <a:pt x="10674350" y="1277620"/>
                    <a:pt x="10614660" y="1324610"/>
                  </a:cubicBezTo>
                  <a:cubicBezTo>
                    <a:pt x="10553700" y="1370330"/>
                    <a:pt x="10481310" y="1408430"/>
                    <a:pt x="10408920" y="1432560"/>
                  </a:cubicBezTo>
                  <a:cubicBezTo>
                    <a:pt x="10336530" y="1456690"/>
                    <a:pt x="10309860" y="1460500"/>
                    <a:pt x="10180320" y="1470660"/>
                  </a:cubicBezTo>
                  <a:cubicBezTo>
                    <a:pt x="9476740" y="1522730"/>
                    <a:pt x="4869180" y="1398270"/>
                    <a:pt x="3347720" y="1384300"/>
                  </a:cubicBezTo>
                  <a:cubicBezTo>
                    <a:pt x="2584450" y="1376680"/>
                    <a:pt x="2122170" y="1371600"/>
                    <a:pt x="1628140" y="1375410"/>
                  </a:cubicBezTo>
                  <a:cubicBezTo>
                    <a:pt x="1254760" y="1377950"/>
                    <a:pt x="829310" y="1404620"/>
                    <a:pt x="643890" y="1394460"/>
                  </a:cubicBezTo>
                  <a:cubicBezTo>
                    <a:pt x="570230" y="1390650"/>
                    <a:pt x="539750" y="1388110"/>
                    <a:pt x="490220" y="1376680"/>
                  </a:cubicBezTo>
                  <a:cubicBezTo>
                    <a:pt x="440690" y="1363980"/>
                    <a:pt x="391160" y="1344930"/>
                    <a:pt x="345440" y="1320800"/>
                  </a:cubicBezTo>
                  <a:cubicBezTo>
                    <a:pt x="299720" y="1297940"/>
                    <a:pt x="256540" y="1267460"/>
                    <a:pt x="218440" y="1233170"/>
                  </a:cubicBezTo>
                  <a:cubicBezTo>
                    <a:pt x="180340" y="1198880"/>
                    <a:pt x="144780" y="1159510"/>
                    <a:pt x="115570" y="1117600"/>
                  </a:cubicBezTo>
                  <a:cubicBezTo>
                    <a:pt x="86360" y="1075690"/>
                    <a:pt x="62230" y="1028700"/>
                    <a:pt x="43180" y="980440"/>
                  </a:cubicBezTo>
                  <a:cubicBezTo>
                    <a:pt x="25400" y="933450"/>
                    <a:pt x="12700" y="881380"/>
                    <a:pt x="6350" y="830580"/>
                  </a:cubicBezTo>
                  <a:cubicBezTo>
                    <a:pt x="0" y="779780"/>
                    <a:pt x="0" y="726440"/>
                    <a:pt x="6350" y="675640"/>
                  </a:cubicBezTo>
                  <a:cubicBezTo>
                    <a:pt x="12700" y="624840"/>
                    <a:pt x="25400" y="574040"/>
                    <a:pt x="43180" y="525780"/>
                  </a:cubicBezTo>
                  <a:cubicBezTo>
                    <a:pt x="62230" y="477520"/>
                    <a:pt x="86360" y="430530"/>
                    <a:pt x="115570" y="388620"/>
                  </a:cubicBezTo>
                  <a:cubicBezTo>
                    <a:pt x="144780" y="346710"/>
                    <a:pt x="180340" y="307340"/>
                    <a:pt x="218440" y="273050"/>
                  </a:cubicBezTo>
                  <a:cubicBezTo>
                    <a:pt x="256540" y="238760"/>
                    <a:pt x="299720" y="208280"/>
                    <a:pt x="345440" y="185420"/>
                  </a:cubicBezTo>
                  <a:cubicBezTo>
                    <a:pt x="391160" y="161290"/>
                    <a:pt x="440690" y="142240"/>
                    <a:pt x="490220" y="129540"/>
                  </a:cubicBezTo>
                  <a:cubicBezTo>
                    <a:pt x="539750" y="118110"/>
                    <a:pt x="643890" y="111760"/>
                    <a:pt x="643890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5252085" y="3727133"/>
            <a:ext cx="686752" cy="580072"/>
            <a:chOff x="0" y="0"/>
            <a:chExt cx="915670" cy="773430"/>
          </a:xfrm>
        </p:grpSpPr>
        <p:sp>
          <p:nvSpPr>
            <p:cNvPr id="16" name="Freeform 16"/>
            <p:cNvSpPr/>
            <p:nvPr/>
          </p:nvSpPr>
          <p:spPr>
            <a:xfrm>
              <a:off x="48260" y="48260"/>
              <a:ext cx="819150" cy="674370"/>
            </a:xfrm>
            <a:custGeom>
              <a:avLst/>
              <a:gdLst/>
              <a:ahLst/>
              <a:cxnLst/>
              <a:rect l="l" t="t" r="r" b="b"/>
              <a:pathLst>
                <a:path w="819150" h="674370">
                  <a:moveTo>
                    <a:pt x="619760" y="645160"/>
                  </a:moveTo>
                  <a:cubicBezTo>
                    <a:pt x="247650" y="334010"/>
                    <a:pt x="62230" y="246380"/>
                    <a:pt x="19050" y="184150"/>
                  </a:cubicBezTo>
                  <a:cubicBezTo>
                    <a:pt x="1270" y="156210"/>
                    <a:pt x="0" y="133350"/>
                    <a:pt x="2540" y="109220"/>
                  </a:cubicBezTo>
                  <a:cubicBezTo>
                    <a:pt x="5080" y="85090"/>
                    <a:pt x="17780" y="58420"/>
                    <a:pt x="34290" y="40640"/>
                  </a:cubicBezTo>
                  <a:cubicBezTo>
                    <a:pt x="50800" y="22860"/>
                    <a:pt x="81280" y="8890"/>
                    <a:pt x="100330" y="3810"/>
                  </a:cubicBezTo>
                  <a:cubicBezTo>
                    <a:pt x="115570" y="0"/>
                    <a:pt x="125730" y="0"/>
                    <a:pt x="139700" y="3810"/>
                  </a:cubicBezTo>
                  <a:cubicBezTo>
                    <a:pt x="160020" y="8890"/>
                    <a:pt x="190500" y="21590"/>
                    <a:pt x="207010" y="38100"/>
                  </a:cubicBezTo>
                  <a:cubicBezTo>
                    <a:pt x="223520" y="55880"/>
                    <a:pt x="237490" y="83820"/>
                    <a:pt x="240030" y="107950"/>
                  </a:cubicBezTo>
                  <a:cubicBezTo>
                    <a:pt x="242570" y="130810"/>
                    <a:pt x="232410" y="163830"/>
                    <a:pt x="223520" y="181610"/>
                  </a:cubicBezTo>
                  <a:cubicBezTo>
                    <a:pt x="217170" y="195580"/>
                    <a:pt x="210820" y="203200"/>
                    <a:pt x="199390" y="212090"/>
                  </a:cubicBezTo>
                  <a:cubicBezTo>
                    <a:pt x="182880" y="223520"/>
                    <a:pt x="148590" y="237490"/>
                    <a:pt x="128270" y="240030"/>
                  </a:cubicBezTo>
                  <a:cubicBezTo>
                    <a:pt x="114300" y="242570"/>
                    <a:pt x="104140" y="241300"/>
                    <a:pt x="90170" y="236220"/>
                  </a:cubicBezTo>
                  <a:cubicBezTo>
                    <a:pt x="71120" y="229870"/>
                    <a:pt x="41910" y="213360"/>
                    <a:pt x="26670" y="194310"/>
                  </a:cubicBezTo>
                  <a:cubicBezTo>
                    <a:pt x="12700" y="175260"/>
                    <a:pt x="2540" y="146050"/>
                    <a:pt x="2540" y="121920"/>
                  </a:cubicBezTo>
                  <a:cubicBezTo>
                    <a:pt x="1270" y="99060"/>
                    <a:pt x="15240" y="67310"/>
                    <a:pt x="25400" y="49530"/>
                  </a:cubicBezTo>
                  <a:cubicBezTo>
                    <a:pt x="33020" y="38100"/>
                    <a:pt x="40640" y="30480"/>
                    <a:pt x="53340" y="22860"/>
                  </a:cubicBezTo>
                  <a:cubicBezTo>
                    <a:pt x="71120" y="12700"/>
                    <a:pt x="99060" y="0"/>
                    <a:pt x="127000" y="2540"/>
                  </a:cubicBezTo>
                  <a:cubicBezTo>
                    <a:pt x="163830" y="5080"/>
                    <a:pt x="199390" y="26670"/>
                    <a:pt x="252730" y="58420"/>
                  </a:cubicBezTo>
                  <a:cubicBezTo>
                    <a:pt x="370840" y="129540"/>
                    <a:pt x="699770" y="374650"/>
                    <a:pt x="773430" y="461010"/>
                  </a:cubicBezTo>
                  <a:cubicBezTo>
                    <a:pt x="800100" y="491490"/>
                    <a:pt x="811530" y="509270"/>
                    <a:pt x="815340" y="534670"/>
                  </a:cubicBezTo>
                  <a:cubicBezTo>
                    <a:pt x="819150" y="561340"/>
                    <a:pt x="810260" y="596900"/>
                    <a:pt x="797560" y="618490"/>
                  </a:cubicBezTo>
                  <a:cubicBezTo>
                    <a:pt x="787400" y="636270"/>
                    <a:pt x="772160" y="648970"/>
                    <a:pt x="755650" y="657860"/>
                  </a:cubicBezTo>
                  <a:cubicBezTo>
                    <a:pt x="739140" y="666750"/>
                    <a:pt x="720090" y="674370"/>
                    <a:pt x="701040" y="673100"/>
                  </a:cubicBezTo>
                  <a:cubicBezTo>
                    <a:pt x="675640" y="671830"/>
                    <a:pt x="619760" y="645160"/>
                    <a:pt x="619760" y="6451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5309235" y="4247197"/>
            <a:ext cx="471488" cy="263842"/>
            <a:chOff x="0" y="0"/>
            <a:chExt cx="628650" cy="351790"/>
          </a:xfrm>
        </p:grpSpPr>
        <p:sp>
          <p:nvSpPr>
            <p:cNvPr id="18" name="Freeform 18"/>
            <p:cNvSpPr/>
            <p:nvPr/>
          </p:nvSpPr>
          <p:spPr>
            <a:xfrm>
              <a:off x="49530" y="40640"/>
              <a:ext cx="538480" cy="261620"/>
            </a:xfrm>
            <a:custGeom>
              <a:avLst/>
              <a:gdLst/>
              <a:ahLst/>
              <a:cxnLst/>
              <a:rect l="l" t="t" r="r" b="b"/>
              <a:pathLst>
                <a:path w="538480" h="261620">
                  <a:moveTo>
                    <a:pt x="414020" y="256540"/>
                  </a:moveTo>
                  <a:cubicBezTo>
                    <a:pt x="92710" y="254000"/>
                    <a:pt x="68580" y="245110"/>
                    <a:pt x="50800" y="233680"/>
                  </a:cubicBezTo>
                  <a:cubicBezTo>
                    <a:pt x="38100" y="226060"/>
                    <a:pt x="30480" y="218440"/>
                    <a:pt x="22860" y="204470"/>
                  </a:cubicBezTo>
                  <a:cubicBezTo>
                    <a:pt x="12700" y="185420"/>
                    <a:pt x="0" y="153670"/>
                    <a:pt x="1270" y="128270"/>
                  </a:cubicBezTo>
                  <a:cubicBezTo>
                    <a:pt x="2540" y="102870"/>
                    <a:pt x="19050" y="71120"/>
                    <a:pt x="30480" y="54610"/>
                  </a:cubicBezTo>
                  <a:cubicBezTo>
                    <a:pt x="39370" y="41910"/>
                    <a:pt x="50800" y="34290"/>
                    <a:pt x="62230" y="27940"/>
                  </a:cubicBezTo>
                  <a:cubicBezTo>
                    <a:pt x="73660" y="21590"/>
                    <a:pt x="83820" y="15240"/>
                    <a:pt x="99060" y="12700"/>
                  </a:cubicBezTo>
                  <a:cubicBezTo>
                    <a:pt x="120650" y="10160"/>
                    <a:pt x="154940" y="11430"/>
                    <a:pt x="177800" y="21590"/>
                  </a:cubicBezTo>
                  <a:cubicBezTo>
                    <a:pt x="200660" y="31750"/>
                    <a:pt x="224790" y="54610"/>
                    <a:pt x="236220" y="76200"/>
                  </a:cubicBezTo>
                  <a:cubicBezTo>
                    <a:pt x="247650" y="99060"/>
                    <a:pt x="252730" y="129540"/>
                    <a:pt x="248920" y="154940"/>
                  </a:cubicBezTo>
                  <a:cubicBezTo>
                    <a:pt x="245110" y="180340"/>
                    <a:pt x="226060" y="209550"/>
                    <a:pt x="212090" y="224790"/>
                  </a:cubicBezTo>
                  <a:cubicBezTo>
                    <a:pt x="201930" y="236220"/>
                    <a:pt x="193040" y="242570"/>
                    <a:pt x="177800" y="247650"/>
                  </a:cubicBezTo>
                  <a:cubicBezTo>
                    <a:pt x="158750" y="255270"/>
                    <a:pt x="123190" y="261620"/>
                    <a:pt x="99060" y="256540"/>
                  </a:cubicBezTo>
                  <a:cubicBezTo>
                    <a:pt x="74930" y="251460"/>
                    <a:pt x="46990" y="234950"/>
                    <a:pt x="30480" y="215900"/>
                  </a:cubicBezTo>
                  <a:cubicBezTo>
                    <a:pt x="15240" y="196850"/>
                    <a:pt x="5080" y="162560"/>
                    <a:pt x="1270" y="140970"/>
                  </a:cubicBezTo>
                  <a:cubicBezTo>
                    <a:pt x="0" y="127000"/>
                    <a:pt x="1270" y="115570"/>
                    <a:pt x="6350" y="101600"/>
                  </a:cubicBezTo>
                  <a:cubicBezTo>
                    <a:pt x="13970" y="81280"/>
                    <a:pt x="30480" y="50800"/>
                    <a:pt x="50800" y="35560"/>
                  </a:cubicBezTo>
                  <a:cubicBezTo>
                    <a:pt x="71120" y="20320"/>
                    <a:pt x="92710" y="15240"/>
                    <a:pt x="125730" y="10160"/>
                  </a:cubicBezTo>
                  <a:cubicBezTo>
                    <a:pt x="190500" y="0"/>
                    <a:pt x="347980" y="0"/>
                    <a:pt x="414020" y="12700"/>
                  </a:cubicBezTo>
                  <a:cubicBezTo>
                    <a:pt x="449580" y="19050"/>
                    <a:pt x="474980" y="27940"/>
                    <a:pt x="495300" y="43180"/>
                  </a:cubicBezTo>
                  <a:cubicBezTo>
                    <a:pt x="511810" y="55880"/>
                    <a:pt x="521970" y="72390"/>
                    <a:pt x="528320" y="91440"/>
                  </a:cubicBezTo>
                  <a:cubicBezTo>
                    <a:pt x="535940" y="115570"/>
                    <a:pt x="538480" y="152400"/>
                    <a:pt x="528320" y="177800"/>
                  </a:cubicBezTo>
                  <a:cubicBezTo>
                    <a:pt x="518160" y="203200"/>
                    <a:pt x="491490" y="229870"/>
                    <a:pt x="471170" y="242570"/>
                  </a:cubicBezTo>
                  <a:cubicBezTo>
                    <a:pt x="453390" y="254000"/>
                    <a:pt x="414020" y="256540"/>
                    <a:pt x="41402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840730" y="3665220"/>
            <a:ext cx="362903" cy="501968"/>
            <a:chOff x="0" y="0"/>
            <a:chExt cx="483870" cy="669290"/>
          </a:xfrm>
        </p:grpSpPr>
        <p:sp>
          <p:nvSpPr>
            <p:cNvPr id="20" name="Freeform 20"/>
            <p:cNvSpPr/>
            <p:nvPr/>
          </p:nvSpPr>
          <p:spPr>
            <a:xfrm>
              <a:off x="44450" y="44450"/>
              <a:ext cx="389890" cy="577850"/>
            </a:xfrm>
            <a:custGeom>
              <a:avLst/>
              <a:gdLst/>
              <a:ahLst/>
              <a:cxnLst/>
              <a:rect l="l" t="t" r="r" b="b"/>
              <a:pathLst>
                <a:path w="389890" h="577850">
                  <a:moveTo>
                    <a:pt x="6350" y="412750"/>
                  </a:moveTo>
                  <a:cubicBezTo>
                    <a:pt x="138430" y="85090"/>
                    <a:pt x="172720" y="41910"/>
                    <a:pt x="196850" y="22860"/>
                  </a:cubicBezTo>
                  <a:cubicBezTo>
                    <a:pt x="209550" y="12700"/>
                    <a:pt x="218440" y="8890"/>
                    <a:pt x="233680" y="6350"/>
                  </a:cubicBezTo>
                  <a:cubicBezTo>
                    <a:pt x="254000" y="2540"/>
                    <a:pt x="288290" y="1270"/>
                    <a:pt x="312420" y="11430"/>
                  </a:cubicBezTo>
                  <a:cubicBezTo>
                    <a:pt x="335280" y="20320"/>
                    <a:pt x="359410" y="40640"/>
                    <a:pt x="372110" y="62230"/>
                  </a:cubicBezTo>
                  <a:cubicBezTo>
                    <a:pt x="384810" y="83820"/>
                    <a:pt x="388620" y="118110"/>
                    <a:pt x="388620" y="139700"/>
                  </a:cubicBezTo>
                  <a:cubicBezTo>
                    <a:pt x="387350" y="154940"/>
                    <a:pt x="384810" y="165100"/>
                    <a:pt x="377190" y="177800"/>
                  </a:cubicBezTo>
                  <a:cubicBezTo>
                    <a:pt x="367030" y="196850"/>
                    <a:pt x="344170" y="223520"/>
                    <a:pt x="322580" y="234950"/>
                  </a:cubicBezTo>
                  <a:cubicBezTo>
                    <a:pt x="300990" y="246380"/>
                    <a:pt x="265430" y="248920"/>
                    <a:pt x="245110" y="247650"/>
                  </a:cubicBezTo>
                  <a:cubicBezTo>
                    <a:pt x="229870" y="246380"/>
                    <a:pt x="219710" y="242570"/>
                    <a:pt x="207010" y="233680"/>
                  </a:cubicBezTo>
                  <a:cubicBezTo>
                    <a:pt x="189230" y="222250"/>
                    <a:pt x="163830" y="199390"/>
                    <a:pt x="153670" y="176530"/>
                  </a:cubicBezTo>
                  <a:cubicBezTo>
                    <a:pt x="142240" y="153670"/>
                    <a:pt x="139700" y="121920"/>
                    <a:pt x="144780" y="97790"/>
                  </a:cubicBezTo>
                  <a:cubicBezTo>
                    <a:pt x="151130" y="73660"/>
                    <a:pt x="171450" y="45720"/>
                    <a:pt x="186690" y="30480"/>
                  </a:cubicBezTo>
                  <a:cubicBezTo>
                    <a:pt x="196850" y="20320"/>
                    <a:pt x="205740" y="15240"/>
                    <a:pt x="220980" y="10160"/>
                  </a:cubicBezTo>
                  <a:cubicBezTo>
                    <a:pt x="241300" y="5080"/>
                    <a:pt x="275590" y="0"/>
                    <a:pt x="299720" y="6350"/>
                  </a:cubicBezTo>
                  <a:cubicBezTo>
                    <a:pt x="323850" y="13970"/>
                    <a:pt x="350520" y="35560"/>
                    <a:pt x="364490" y="52070"/>
                  </a:cubicBezTo>
                  <a:cubicBezTo>
                    <a:pt x="374650" y="62230"/>
                    <a:pt x="379730" y="72390"/>
                    <a:pt x="382270" y="86360"/>
                  </a:cubicBezTo>
                  <a:cubicBezTo>
                    <a:pt x="387350" y="107950"/>
                    <a:pt x="389890" y="143510"/>
                    <a:pt x="382270" y="166370"/>
                  </a:cubicBezTo>
                  <a:cubicBezTo>
                    <a:pt x="374650" y="186690"/>
                    <a:pt x="355600" y="193040"/>
                    <a:pt x="340360" y="220980"/>
                  </a:cubicBezTo>
                  <a:cubicBezTo>
                    <a:pt x="307340" y="279400"/>
                    <a:pt x="257810" y="471170"/>
                    <a:pt x="223520" y="521970"/>
                  </a:cubicBezTo>
                  <a:cubicBezTo>
                    <a:pt x="208280" y="544830"/>
                    <a:pt x="198120" y="553720"/>
                    <a:pt x="180340" y="561340"/>
                  </a:cubicBezTo>
                  <a:cubicBezTo>
                    <a:pt x="157480" y="572770"/>
                    <a:pt x="118110" y="577850"/>
                    <a:pt x="93980" y="574040"/>
                  </a:cubicBezTo>
                  <a:cubicBezTo>
                    <a:pt x="73660" y="570230"/>
                    <a:pt x="55880" y="558800"/>
                    <a:pt x="41910" y="547370"/>
                  </a:cubicBezTo>
                  <a:cubicBezTo>
                    <a:pt x="27940" y="534670"/>
                    <a:pt x="13970" y="518160"/>
                    <a:pt x="7620" y="499110"/>
                  </a:cubicBezTo>
                  <a:cubicBezTo>
                    <a:pt x="0" y="476250"/>
                    <a:pt x="6350" y="412750"/>
                    <a:pt x="6350" y="4127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2255818" y="3704272"/>
            <a:ext cx="756285" cy="708660"/>
            <a:chOff x="0" y="0"/>
            <a:chExt cx="1008380" cy="944880"/>
          </a:xfrm>
        </p:grpSpPr>
        <p:sp>
          <p:nvSpPr>
            <p:cNvPr id="22" name="Freeform 22"/>
            <p:cNvSpPr/>
            <p:nvPr/>
          </p:nvSpPr>
          <p:spPr>
            <a:xfrm>
              <a:off x="46990" y="44450"/>
              <a:ext cx="910590" cy="848360"/>
            </a:xfrm>
            <a:custGeom>
              <a:avLst/>
              <a:gdLst/>
              <a:ahLst/>
              <a:cxnLst/>
              <a:rect l="l" t="t" r="r" b="b"/>
              <a:pathLst>
                <a:path w="910590" h="848360">
                  <a:moveTo>
                    <a:pt x="44450" y="642620"/>
                  </a:moveTo>
                  <a:cubicBezTo>
                    <a:pt x="666750" y="101600"/>
                    <a:pt x="704850" y="43180"/>
                    <a:pt x="735330" y="20320"/>
                  </a:cubicBezTo>
                  <a:cubicBezTo>
                    <a:pt x="749300" y="11430"/>
                    <a:pt x="755650" y="8890"/>
                    <a:pt x="769620" y="6350"/>
                  </a:cubicBezTo>
                  <a:cubicBezTo>
                    <a:pt x="788670" y="2540"/>
                    <a:pt x="820420" y="2540"/>
                    <a:pt x="840740" y="10160"/>
                  </a:cubicBezTo>
                  <a:cubicBezTo>
                    <a:pt x="862330" y="19050"/>
                    <a:pt x="883920" y="38100"/>
                    <a:pt x="895350" y="57150"/>
                  </a:cubicBezTo>
                  <a:cubicBezTo>
                    <a:pt x="906780" y="77470"/>
                    <a:pt x="910590" y="109220"/>
                    <a:pt x="909320" y="128270"/>
                  </a:cubicBezTo>
                  <a:cubicBezTo>
                    <a:pt x="909320" y="142240"/>
                    <a:pt x="906780" y="151130"/>
                    <a:pt x="899160" y="162560"/>
                  </a:cubicBezTo>
                  <a:cubicBezTo>
                    <a:pt x="890270" y="180340"/>
                    <a:pt x="869950" y="204470"/>
                    <a:pt x="849630" y="214630"/>
                  </a:cubicBezTo>
                  <a:cubicBezTo>
                    <a:pt x="829310" y="224790"/>
                    <a:pt x="797560" y="227330"/>
                    <a:pt x="778510" y="226060"/>
                  </a:cubicBezTo>
                  <a:cubicBezTo>
                    <a:pt x="764540" y="224790"/>
                    <a:pt x="755650" y="220980"/>
                    <a:pt x="744220" y="213360"/>
                  </a:cubicBezTo>
                  <a:cubicBezTo>
                    <a:pt x="727710" y="203200"/>
                    <a:pt x="704850" y="181610"/>
                    <a:pt x="694690" y="160020"/>
                  </a:cubicBezTo>
                  <a:cubicBezTo>
                    <a:pt x="685800" y="139700"/>
                    <a:pt x="685800" y="107950"/>
                    <a:pt x="688340" y="88900"/>
                  </a:cubicBezTo>
                  <a:cubicBezTo>
                    <a:pt x="690880" y="74930"/>
                    <a:pt x="693420" y="66040"/>
                    <a:pt x="702310" y="55880"/>
                  </a:cubicBezTo>
                  <a:cubicBezTo>
                    <a:pt x="713740" y="39370"/>
                    <a:pt x="736600" y="17780"/>
                    <a:pt x="756920" y="10160"/>
                  </a:cubicBezTo>
                  <a:cubicBezTo>
                    <a:pt x="778510" y="1270"/>
                    <a:pt x="807720" y="0"/>
                    <a:pt x="829310" y="6350"/>
                  </a:cubicBezTo>
                  <a:cubicBezTo>
                    <a:pt x="850900" y="12700"/>
                    <a:pt x="875030" y="29210"/>
                    <a:pt x="887730" y="46990"/>
                  </a:cubicBezTo>
                  <a:cubicBezTo>
                    <a:pt x="901700" y="66040"/>
                    <a:pt x="910590" y="92710"/>
                    <a:pt x="910590" y="115570"/>
                  </a:cubicBezTo>
                  <a:cubicBezTo>
                    <a:pt x="910590" y="138430"/>
                    <a:pt x="901700" y="158750"/>
                    <a:pt x="886460" y="184150"/>
                  </a:cubicBezTo>
                  <a:cubicBezTo>
                    <a:pt x="861060" y="224790"/>
                    <a:pt x="808990" y="266700"/>
                    <a:pt x="745490" y="327660"/>
                  </a:cubicBezTo>
                  <a:cubicBezTo>
                    <a:pt x="623570" y="444500"/>
                    <a:pt x="298450" y="758190"/>
                    <a:pt x="194310" y="820420"/>
                  </a:cubicBezTo>
                  <a:cubicBezTo>
                    <a:pt x="160020" y="840740"/>
                    <a:pt x="142240" y="848360"/>
                    <a:pt x="116840" y="848360"/>
                  </a:cubicBezTo>
                  <a:cubicBezTo>
                    <a:pt x="91440" y="847090"/>
                    <a:pt x="58420" y="831850"/>
                    <a:pt x="40640" y="816610"/>
                  </a:cubicBezTo>
                  <a:cubicBezTo>
                    <a:pt x="25400" y="805180"/>
                    <a:pt x="15240" y="787400"/>
                    <a:pt x="8890" y="770890"/>
                  </a:cubicBezTo>
                  <a:cubicBezTo>
                    <a:pt x="3810" y="753110"/>
                    <a:pt x="0" y="734060"/>
                    <a:pt x="3810" y="715010"/>
                  </a:cubicBezTo>
                  <a:cubicBezTo>
                    <a:pt x="8890" y="692150"/>
                    <a:pt x="44450" y="642620"/>
                    <a:pt x="44450" y="6426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2053888" y="3801428"/>
            <a:ext cx="332422" cy="461010"/>
            <a:chOff x="0" y="0"/>
            <a:chExt cx="443230" cy="614680"/>
          </a:xfrm>
        </p:grpSpPr>
        <p:sp>
          <p:nvSpPr>
            <p:cNvPr id="24" name="Freeform 24"/>
            <p:cNvSpPr/>
            <p:nvPr/>
          </p:nvSpPr>
          <p:spPr>
            <a:xfrm>
              <a:off x="49530" y="48260"/>
              <a:ext cx="347980" cy="514350"/>
            </a:xfrm>
            <a:custGeom>
              <a:avLst/>
              <a:gdLst/>
              <a:ahLst/>
              <a:cxnLst/>
              <a:rect l="l" t="t" r="r" b="b"/>
              <a:pathLst>
                <a:path w="347980" h="514350">
                  <a:moveTo>
                    <a:pt x="1270" y="360680"/>
                  </a:moveTo>
                  <a:cubicBezTo>
                    <a:pt x="102870" y="71120"/>
                    <a:pt x="133350" y="33020"/>
                    <a:pt x="165100" y="15240"/>
                  </a:cubicBezTo>
                  <a:cubicBezTo>
                    <a:pt x="189230" y="2540"/>
                    <a:pt x="222250" y="1270"/>
                    <a:pt x="242570" y="3810"/>
                  </a:cubicBezTo>
                  <a:cubicBezTo>
                    <a:pt x="257810" y="5080"/>
                    <a:pt x="267970" y="8890"/>
                    <a:pt x="280670" y="16510"/>
                  </a:cubicBezTo>
                  <a:cubicBezTo>
                    <a:pt x="298450" y="27940"/>
                    <a:pt x="323850" y="52070"/>
                    <a:pt x="334010" y="74930"/>
                  </a:cubicBezTo>
                  <a:cubicBezTo>
                    <a:pt x="344170" y="97790"/>
                    <a:pt x="347980" y="129540"/>
                    <a:pt x="341630" y="153670"/>
                  </a:cubicBezTo>
                  <a:cubicBezTo>
                    <a:pt x="336550" y="177800"/>
                    <a:pt x="314960" y="205740"/>
                    <a:pt x="299720" y="220980"/>
                  </a:cubicBezTo>
                  <a:cubicBezTo>
                    <a:pt x="289560" y="231140"/>
                    <a:pt x="280670" y="236220"/>
                    <a:pt x="265430" y="240030"/>
                  </a:cubicBezTo>
                  <a:cubicBezTo>
                    <a:pt x="245110" y="246380"/>
                    <a:pt x="210820" y="250190"/>
                    <a:pt x="186690" y="243840"/>
                  </a:cubicBezTo>
                  <a:cubicBezTo>
                    <a:pt x="162560" y="236220"/>
                    <a:pt x="137160" y="218440"/>
                    <a:pt x="121920" y="198120"/>
                  </a:cubicBezTo>
                  <a:cubicBezTo>
                    <a:pt x="107950" y="179070"/>
                    <a:pt x="99060" y="144780"/>
                    <a:pt x="97790" y="123190"/>
                  </a:cubicBezTo>
                  <a:cubicBezTo>
                    <a:pt x="96520" y="107950"/>
                    <a:pt x="99060" y="97790"/>
                    <a:pt x="105410" y="83820"/>
                  </a:cubicBezTo>
                  <a:cubicBezTo>
                    <a:pt x="114300" y="64770"/>
                    <a:pt x="133350" y="35560"/>
                    <a:pt x="153670" y="21590"/>
                  </a:cubicBezTo>
                  <a:cubicBezTo>
                    <a:pt x="173990" y="8890"/>
                    <a:pt x="204470" y="0"/>
                    <a:pt x="229870" y="2540"/>
                  </a:cubicBezTo>
                  <a:cubicBezTo>
                    <a:pt x="255270" y="3810"/>
                    <a:pt x="284480" y="15240"/>
                    <a:pt x="302260" y="31750"/>
                  </a:cubicBezTo>
                  <a:cubicBezTo>
                    <a:pt x="321310" y="48260"/>
                    <a:pt x="337820" y="76200"/>
                    <a:pt x="342900" y="100330"/>
                  </a:cubicBezTo>
                  <a:cubicBezTo>
                    <a:pt x="347980" y="124460"/>
                    <a:pt x="341630" y="151130"/>
                    <a:pt x="332740" y="179070"/>
                  </a:cubicBezTo>
                  <a:cubicBezTo>
                    <a:pt x="321310" y="214630"/>
                    <a:pt x="287020" y="254000"/>
                    <a:pt x="270510" y="294640"/>
                  </a:cubicBezTo>
                  <a:cubicBezTo>
                    <a:pt x="255270" y="335280"/>
                    <a:pt x="252730" y="388620"/>
                    <a:pt x="236220" y="424180"/>
                  </a:cubicBezTo>
                  <a:cubicBezTo>
                    <a:pt x="222250" y="453390"/>
                    <a:pt x="205740" y="480060"/>
                    <a:pt x="185420" y="494030"/>
                  </a:cubicBezTo>
                  <a:cubicBezTo>
                    <a:pt x="168910" y="506730"/>
                    <a:pt x="151130" y="513080"/>
                    <a:pt x="130810" y="514350"/>
                  </a:cubicBezTo>
                  <a:cubicBezTo>
                    <a:pt x="105410" y="514350"/>
                    <a:pt x="68580" y="504190"/>
                    <a:pt x="46990" y="491490"/>
                  </a:cubicBezTo>
                  <a:cubicBezTo>
                    <a:pt x="30480" y="480060"/>
                    <a:pt x="17780" y="464820"/>
                    <a:pt x="8890" y="447040"/>
                  </a:cubicBezTo>
                  <a:cubicBezTo>
                    <a:pt x="0" y="424180"/>
                    <a:pt x="1270" y="360680"/>
                    <a:pt x="1270" y="3606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420600" y="4276725"/>
            <a:ext cx="525780" cy="295275"/>
            <a:chOff x="0" y="0"/>
            <a:chExt cx="701040" cy="393700"/>
          </a:xfrm>
        </p:grpSpPr>
        <p:sp>
          <p:nvSpPr>
            <p:cNvPr id="26" name="Freeform 26"/>
            <p:cNvSpPr/>
            <p:nvPr/>
          </p:nvSpPr>
          <p:spPr>
            <a:xfrm>
              <a:off x="46990" y="48260"/>
              <a:ext cx="604520" cy="304800"/>
            </a:xfrm>
            <a:custGeom>
              <a:avLst/>
              <a:gdLst/>
              <a:ahLst/>
              <a:cxnLst/>
              <a:rect l="l" t="t" r="r" b="b"/>
              <a:pathLst>
                <a:path w="604520" h="304800">
                  <a:moveTo>
                    <a:pt x="125730" y="46990"/>
                  </a:moveTo>
                  <a:cubicBezTo>
                    <a:pt x="378460" y="53340"/>
                    <a:pt x="356870" y="80010"/>
                    <a:pt x="358140" y="80010"/>
                  </a:cubicBezTo>
                  <a:cubicBezTo>
                    <a:pt x="359410" y="80010"/>
                    <a:pt x="368300" y="55880"/>
                    <a:pt x="379730" y="45720"/>
                  </a:cubicBezTo>
                  <a:cubicBezTo>
                    <a:pt x="396240" y="30480"/>
                    <a:pt x="429260" y="10160"/>
                    <a:pt x="449580" y="5080"/>
                  </a:cubicBezTo>
                  <a:cubicBezTo>
                    <a:pt x="464820" y="0"/>
                    <a:pt x="476250" y="0"/>
                    <a:pt x="491490" y="2540"/>
                  </a:cubicBezTo>
                  <a:cubicBezTo>
                    <a:pt x="513080" y="7620"/>
                    <a:pt x="547370" y="24130"/>
                    <a:pt x="563880" y="38100"/>
                  </a:cubicBezTo>
                  <a:cubicBezTo>
                    <a:pt x="576580" y="48260"/>
                    <a:pt x="582930" y="57150"/>
                    <a:pt x="588010" y="71120"/>
                  </a:cubicBezTo>
                  <a:cubicBezTo>
                    <a:pt x="596900" y="91440"/>
                    <a:pt x="604520" y="125730"/>
                    <a:pt x="600710" y="151130"/>
                  </a:cubicBezTo>
                  <a:cubicBezTo>
                    <a:pt x="595630" y="176530"/>
                    <a:pt x="580390" y="204470"/>
                    <a:pt x="561340" y="222250"/>
                  </a:cubicBezTo>
                  <a:cubicBezTo>
                    <a:pt x="542290" y="240030"/>
                    <a:pt x="508000" y="251460"/>
                    <a:pt x="487680" y="255270"/>
                  </a:cubicBezTo>
                  <a:cubicBezTo>
                    <a:pt x="471170" y="257810"/>
                    <a:pt x="461010" y="256540"/>
                    <a:pt x="445770" y="252730"/>
                  </a:cubicBezTo>
                  <a:cubicBezTo>
                    <a:pt x="425450" y="245110"/>
                    <a:pt x="393700" y="228600"/>
                    <a:pt x="377190" y="209550"/>
                  </a:cubicBezTo>
                  <a:cubicBezTo>
                    <a:pt x="360680" y="189230"/>
                    <a:pt x="349250" y="158750"/>
                    <a:pt x="349250" y="133350"/>
                  </a:cubicBezTo>
                  <a:cubicBezTo>
                    <a:pt x="347980" y="107950"/>
                    <a:pt x="356870" y="77470"/>
                    <a:pt x="372110" y="55880"/>
                  </a:cubicBezTo>
                  <a:cubicBezTo>
                    <a:pt x="386080" y="35560"/>
                    <a:pt x="412750" y="15240"/>
                    <a:pt x="436880" y="7620"/>
                  </a:cubicBezTo>
                  <a:cubicBezTo>
                    <a:pt x="461010" y="0"/>
                    <a:pt x="494030" y="1270"/>
                    <a:pt x="518160" y="8890"/>
                  </a:cubicBezTo>
                  <a:cubicBezTo>
                    <a:pt x="542290" y="17780"/>
                    <a:pt x="567690" y="38100"/>
                    <a:pt x="581660" y="59690"/>
                  </a:cubicBezTo>
                  <a:cubicBezTo>
                    <a:pt x="595630" y="81280"/>
                    <a:pt x="601980" y="115570"/>
                    <a:pt x="601980" y="138430"/>
                  </a:cubicBezTo>
                  <a:cubicBezTo>
                    <a:pt x="601980" y="153670"/>
                    <a:pt x="599440" y="163830"/>
                    <a:pt x="591820" y="177800"/>
                  </a:cubicBezTo>
                  <a:cubicBezTo>
                    <a:pt x="581660" y="199390"/>
                    <a:pt x="558800" y="229870"/>
                    <a:pt x="529590" y="248920"/>
                  </a:cubicBezTo>
                  <a:cubicBezTo>
                    <a:pt x="491490" y="273050"/>
                    <a:pt x="431800" y="285750"/>
                    <a:pt x="373380" y="294640"/>
                  </a:cubicBezTo>
                  <a:cubicBezTo>
                    <a:pt x="300990" y="304800"/>
                    <a:pt x="185420" y="304800"/>
                    <a:pt x="125730" y="293370"/>
                  </a:cubicBezTo>
                  <a:cubicBezTo>
                    <a:pt x="90170" y="287020"/>
                    <a:pt x="64770" y="280670"/>
                    <a:pt x="44450" y="262890"/>
                  </a:cubicBezTo>
                  <a:cubicBezTo>
                    <a:pt x="24130" y="243840"/>
                    <a:pt x="7620" y="209550"/>
                    <a:pt x="3810" y="185420"/>
                  </a:cubicBezTo>
                  <a:cubicBezTo>
                    <a:pt x="0" y="165100"/>
                    <a:pt x="3810" y="144780"/>
                    <a:pt x="10160" y="125730"/>
                  </a:cubicBezTo>
                  <a:cubicBezTo>
                    <a:pt x="17780" y="107950"/>
                    <a:pt x="27940" y="90170"/>
                    <a:pt x="44450" y="77470"/>
                  </a:cubicBezTo>
                  <a:cubicBezTo>
                    <a:pt x="63500" y="62230"/>
                    <a:pt x="125730" y="46990"/>
                    <a:pt x="125730" y="469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3940492" y="7671435"/>
            <a:ext cx="2636520" cy="1761173"/>
            <a:chOff x="0" y="0"/>
            <a:chExt cx="3515360" cy="2348230"/>
          </a:xfrm>
        </p:grpSpPr>
        <p:sp>
          <p:nvSpPr>
            <p:cNvPr id="28" name="Freeform 28"/>
            <p:cNvSpPr/>
            <p:nvPr/>
          </p:nvSpPr>
          <p:spPr>
            <a:xfrm>
              <a:off x="34290" y="45720"/>
              <a:ext cx="3432810" cy="2255520"/>
            </a:xfrm>
            <a:custGeom>
              <a:avLst/>
              <a:gdLst/>
              <a:ahLst/>
              <a:cxnLst/>
              <a:rect l="l" t="t" r="r" b="b"/>
              <a:pathLst>
                <a:path w="3432810" h="2255520">
                  <a:moveTo>
                    <a:pt x="139700" y="63500"/>
                  </a:moveTo>
                  <a:cubicBezTo>
                    <a:pt x="156210" y="518160"/>
                    <a:pt x="208280" y="709930"/>
                    <a:pt x="259080" y="825500"/>
                  </a:cubicBezTo>
                  <a:cubicBezTo>
                    <a:pt x="293370" y="906780"/>
                    <a:pt x="328930" y="955040"/>
                    <a:pt x="379730" y="1019810"/>
                  </a:cubicBezTo>
                  <a:cubicBezTo>
                    <a:pt x="439420" y="1098550"/>
                    <a:pt x="524510" y="1188720"/>
                    <a:pt x="604520" y="1258570"/>
                  </a:cubicBezTo>
                  <a:cubicBezTo>
                    <a:pt x="681990" y="1325880"/>
                    <a:pt x="764540" y="1390650"/>
                    <a:pt x="853440" y="1435100"/>
                  </a:cubicBezTo>
                  <a:cubicBezTo>
                    <a:pt x="939800" y="1479550"/>
                    <a:pt x="1035050" y="1504950"/>
                    <a:pt x="1127760" y="1526540"/>
                  </a:cubicBezTo>
                  <a:cubicBezTo>
                    <a:pt x="1217930" y="1548130"/>
                    <a:pt x="1311910" y="1560830"/>
                    <a:pt x="1399540" y="1565910"/>
                  </a:cubicBezTo>
                  <a:cubicBezTo>
                    <a:pt x="1479550" y="1570990"/>
                    <a:pt x="1555750" y="1574800"/>
                    <a:pt x="1629410" y="1563370"/>
                  </a:cubicBezTo>
                  <a:cubicBezTo>
                    <a:pt x="1700530" y="1553210"/>
                    <a:pt x="1774190" y="1530350"/>
                    <a:pt x="1835150" y="1504950"/>
                  </a:cubicBezTo>
                  <a:cubicBezTo>
                    <a:pt x="1888490" y="1483360"/>
                    <a:pt x="1939290" y="1459230"/>
                    <a:pt x="1974850" y="1426210"/>
                  </a:cubicBezTo>
                  <a:cubicBezTo>
                    <a:pt x="2005330" y="1398270"/>
                    <a:pt x="2025650" y="1365250"/>
                    <a:pt x="2042160" y="1325880"/>
                  </a:cubicBezTo>
                  <a:cubicBezTo>
                    <a:pt x="2063750" y="1277620"/>
                    <a:pt x="2091690" y="1201420"/>
                    <a:pt x="2080260" y="1154430"/>
                  </a:cubicBezTo>
                  <a:cubicBezTo>
                    <a:pt x="2071370" y="1116330"/>
                    <a:pt x="2038350" y="1079500"/>
                    <a:pt x="2005330" y="1060450"/>
                  </a:cubicBezTo>
                  <a:cubicBezTo>
                    <a:pt x="1973580" y="1040130"/>
                    <a:pt x="1921510" y="1041400"/>
                    <a:pt x="1884680" y="1037590"/>
                  </a:cubicBezTo>
                  <a:cubicBezTo>
                    <a:pt x="1854200" y="1033780"/>
                    <a:pt x="1819910" y="1019810"/>
                    <a:pt x="1802130" y="1033780"/>
                  </a:cubicBezTo>
                  <a:cubicBezTo>
                    <a:pt x="1779270" y="1052830"/>
                    <a:pt x="1785620" y="1115060"/>
                    <a:pt x="1780540" y="1165860"/>
                  </a:cubicBezTo>
                  <a:cubicBezTo>
                    <a:pt x="1774190" y="1233170"/>
                    <a:pt x="1764030" y="1330960"/>
                    <a:pt x="1772920" y="1404620"/>
                  </a:cubicBezTo>
                  <a:cubicBezTo>
                    <a:pt x="1780540" y="1470660"/>
                    <a:pt x="1797050" y="1520190"/>
                    <a:pt x="1824990" y="1590040"/>
                  </a:cubicBezTo>
                  <a:cubicBezTo>
                    <a:pt x="1865630" y="1689100"/>
                    <a:pt x="1954530" y="1865630"/>
                    <a:pt x="2012950" y="1939290"/>
                  </a:cubicBezTo>
                  <a:cubicBezTo>
                    <a:pt x="2047240" y="1979930"/>
                    <a:pt x="2075180" y="1997710"/>
                    <a:pt x="2110740" y="2020570"/>
                  </a:cubicBezTo>
                  <a:cubicBezTo>
                    <a:pt x="2145030" y="2043430"/>
                    <a:pt x="2181860" y="2058670"/>
                    <a:pt x="2223770" y="2072640"/>
                  </a:cubicBezTo>
                  <a:cubicBezTo>
                    <a:pt x="2272030" y="2090420"/>
                    <a:pt x="2327910" y="2105660"/>
                    <a:pt x="2385060" y="2115820"/>
                  </a:cubicBezTo>
                  <a:cubicBezTo>
                    <a:pt x="2448560" y="2127250"/>
                    <a:pt x="2518410" y="2132330"/>
                    <a:pt x="2588260" y="2134870"/>
                  </a:cubicBezTo>
                  <a:cubicBezTo>
                    <a:pt x="2665730" y="2136140"/>
                    <a:pt x="2743200" y="2143760"/>
                    <a:pt x="2829560" y="2123440"/>
                  </a:cubicBezTo>
                  <a:cubicBezTo>
                    <a:pt x="2937510" y="2096770"/>
                    <a:pt x="3100070" y="2007870"/>
                    <a:pt x="3181350" y="1964690"/>
                  </a:cubicBezTo>
                  <a:cubicBezTo>
                    <a:pt x="3227070" y="1940560"/>
                    <a:pt x="3263900" y="1926590"/>
                    <a:pt x="3284220" y="1899920"/>
                  </a:cubicBezTo>
                  <a:cubicBezTo>
                    <a:pt x="3302000" y="1878330"/>
                    <a:pt x="3295650" y="1838960"/>
                    <a:pt x="3308350" y="1821180"/>
                  </a:cubicBezTo>
                  <a:cubicBezTo>
                    <a:pt x="3318510" y="1808480"/>
                    <a:pt x="3331210" y="1800860"/>
                    <a:pt x="3343910" y="1797050"/>
                  </a:cubicBezTo>
                  <a:cubicBezTo>
                    <a:pt x="3357880" y="1793240"/>
                    <a:pt x="3374390" y="1793240"/>
                    <a:pt x="3387090" y="1798320"/>
                  </a:cubicBezTo>
                  <a:cubicBezTo>
                    <a:pt x="3399790" y="1803400"/>
                    <a:pt x="3413760" y="1813560"/>
                    <a:pt x="3420110" y="1826260"/>
                  </a:cubicBezTo>
                  <a:cubicBezTo>
                    <a:pt x="3427730" y="1841500"/>
                    <a:pt x="3430270" y="1873250"/>
                    <a:pt x="3423920" y="1888490"/>
                  </a:cubicBezTo>
                  <a:cubicBezTo>
                    <a:pt x="3418840" y="1902460"/>
                    <a:pt x="3407410" y="1913890"/>
                    <a:pt x="3394710" y="1920240"/>
                  </a:cubicBezTo>
                  <a:cubicBezTo>
                    <a:pt x="3383280" y="1926590"/>
                    <a:pt x="3366770" y="1931670"/>
                    <a:pt x="3352800" y="1927860"/>
                  </a:cubicBezTo>
                  <a:cubicBezTo>
                    <a:pt x="3336290" y="1924050"/>
                    <a:pt x="3309620" y="1907540"/>
                    <a:pt x="3302000" y="1891030"/>
                  </a:cubicBezTo>
                  <a:cubicBezTo>
                    <a:pt x="3294380" y="1873250"/>
                    <a:pt x="3296920" y="1842770"/>
                    <a:pt x="3304540" y="1827530"/>
                  </a:cubicBezTo>
                  <a:cubicBezTo>
                    <a:pt x="3310890" y="1814830"/>
                    <a:pt x="3323590" y="1803400"/>
                    <a:pt x="3337560" y="1799590"/>
                  </a:cubicBezTo>
                  <a:cubicBezTo>
                    <a:pt x="3354070" y="1794510"/>
                    <a:pt x="3384550" y="1795780"/>
                    <a:pt x="3399790" y="1805940"/>
                  </a:cubicBezTo>
                  <a:cubicBezTo>
                    <a:pt x="3415030" y="1816100"/>
                    <a:pt x="3427730" y="1838960"/>
                    <a:pt x="3430270" y="1860550"/>
                  </a:cubicBezTo>
                  <a:cubicBezTo>
                    <a:pt x="3432810" y="1888490"/>
                    <a:pt x="3417570" y="1931670"/>
                    <a:pt x="3395980" y="1960880"/>
                  </a:cubicBezTo>
                  <a:cubicBezTo>
                    <a:pt x="3373120" y="1993900"/>
                    <a:pt x="3333750" y="2014220"/>
                    <a:pt x="3288030" y="2042160"/>
                  </a:cubicBezTo>
                  <a:cubicBezTo>
                    <a:pt x="3220720" y="2084070"/>
                    <a:pt x="3101340" y="2136140"/>
                    <a:pt x="3020060" y="2170430"/>
                  </a:cubicBezTo>
                  <a:cubicBezTo>
                    <a:pt x="2952750" y="2198370"/>
                    <a:pt x="2904490" y="2225040"/>
                    <a:pt x="2835910" y="2239010"/>
                  </a:cubicBezTo>
                  <a:cubicBezTo>
                    <a:pt x="2758440" y="2255520"/>
                    <a:pt x="2660650" y="2252980"/>
                    <a:pt x="2578100" y="2251710"/>
                  </a:cubicBezTo>
                  <a:cubicBezTo>
                    <a:pt x="2500630" y="2249170"/>
                    <a:pt x="2425700" y="2242820"/>
                    <a:pt x="2355850" y="2230120"/>
                  </a:cubicBezTo>
                  <a:cubicBezTo>
                    <a:pt x="2291080" y="2218690"/>
                    <a:pt x="2227580" y="2203450"/>
                    <a:pt x="2171700" y="2181860"/>
                  </a:cubicBezTo>
                  <a:cubicBezTo>
                    <a:pt x="2120900" y="2162810"/>
                    <a:pt x="2075180" y="2141220"/>
                    <a:pt x="2032000" y="2112010"/>
                  </a:cubicBezTo>
                  <a:cubicBezTo>
                    <a:pt x="1986280" y="2080260"/>
                    <a:pt x="1949450" y="2052320"/>
                    <a:pt x="1907540" y="1998980"/>
                  </a:cubicBezTo>
                  <a:cubicBezTo>
                    <a:pt x="1841500" y="1913890"/>
                    <a:pt x="1747520" y="1736090"/>
                    <a:pt x="1703070" y="1625600"/>
                  </a:cubicBezTo>
                  <a:cubicBezTo>
                    <a:pt x="1668780" y="1544320"/>
                    <a:pt x="1649730" y="1488440"/>
                    <a:pt x="1639570" y="1403350"/>
                  </a:cubicBezTo>
                  <a:cubicBezTo>
                    <a:pt x="1626870" y="1295400"/>
                    <a:pt x="1631950" y="1108710"/>
                    <a:pt x="1654810" y="1027430"/>
                  </a:cubicBezTo>
                  <a:cubicBezTo>
                    <a:pt x="1667510" y="984250"/>
                    <a:pt x="1682750" y="955040"/>
                    <a:pt x="1708150" y="933450"/>
                  </a:cubicBezTo>
                  <a:cubicBezTo>
                    <a:pt x="1733550" y="913130"/>
                    <a:pt x="1772920" y="902970"/>
                    <a:pt x="1805940" y="897890"/>
                  </a:cubicBezTo>
                  <a:cubicBezTo>
                    <a:pt x="1838960" y="892810"/>
                    <a:pt x="1868170" y="897890"/>
                    <a:pt x="1905000" y="904240"/>
                  </a:cubicBezTo>
                  <a:cubicBezTo>
                    <a:pt x="1954530" y="913130"/>
                    <a:pt x="2030730" y="928370"/>
                    <a:pt x="2078990" y="955040"/>
                  </a:cubicBezTo>
                  <a:cubicBezTo>
                    <a:pt x="2120900" y="977900"/>
                    <a:pt x="2162810" y="1008380"/>
                    <a:pt x="2183130" y="1046480"/>
                  </a:cubicBezTo>
                  <a:cubicBezTo>
                    <a:pt x="2202180" y="1082040"/>
                    <a:pt x="2203450" y="1135380"/>
                    <a:pt x="2202180" y="1174750"/>
                  </a:cubicBezTo>
                  <a:cubicBezTo>
                    <a:pt x="2200910" y="1207770"/>
                    <a:pt x="2192020" y="1235710"/>
                    <a:pt x="2181860" y="1268730"/>
                  </a:cubicBezTo>
                  <a:cubicBezTo>
                    <a:pt x="2171700" y="1308100"/>
                    <a:pt x="2159000" y="1352550"/>
                    <a:pt x="2136140" y="1393190"/>
                  </a:cubicBezTo>
                  <a:cubicBezTo>
                    <a:pt x="2112010" y="1437640"/>
                    <a:pt x="2076450" y="1487170"/>
                    <a:pt x="2034540" y="1524000"/>
                  </a:cubicBezTo>
                  <a:cubicBezTo>
                    <a:pt x="1987550" y="1562100"/>
                    <a:pt x="1929130" y="1590040"/>
                    <a:pt x="1866900" y="1615440"/>
                  </a:cubicBezTo>
                  <a:cubicBezTo>
                    <a:pt x="1795780" y="1643380"/>
                    <a:pt x="1711960" y="1667510"/>
                    <a:pt x="1630680" y="1678940"/>
                  </a:cubicBezTo>
                  <a:cubicBezTo>
                    <a:pt x="1550670" y="1689100"/>
                    <a:pt x="1468120" y="1686560"/>
                    <a:pt x="1383030" y="1680210"/>
                  </a:cubicBezTo>
                  <a:cubicBezTo>
                    <a:pt x="1289050" y="1673860"/>
                    <a:pt x="1187450" y="1659890"/>
                    <a:pt x="1090930" y="1635760"/>
                  </a:cubicBezTo>
                  <a:cubicBezTo>
                    <a:pt x="989330" y="1610360"/>
                    <a:pt x="882650" y="1579880"/>
                    <a:pt x="787400" y="1530350"/>
                  </a:cubicBezTo>
                  <a:cubicBezTo>
                    <a:pt x="692150" y="1480820"/>
                    <a:pt x="603250" y="1410970"/>
                    <a:pt x="520700" y="1338580"/>
                  </a:cubicBezTo>
                  <a:cubicBezTo>
                    <a:pt x="434340" y="1262380"/>
                    <a:pt x="345440" y="1167130"/>
                    <a:pt x="279400" y="1082040"/>
                  </a:cubicBezTo>
                  <a:cubicBezTo>
                    <a:pt x="224790" y="1008380"/>
                    <a:pt x="180340" y="935990"/>
                    <a:pt x="146050" y="861060"/>
                  </a:cubicBezTo>
                  <a:cubicBezTo>
                    <a:pt x="114300" y="792480"/>
                    <a:pt x="100330" y="725170"/>
                    <a:pt x="78740" y="650240"/>
                  </a:cubicBezTo>
                  <a:cubicBezTo>
                    <a:pt x="55880" y="566420"/>
                    <a:pt x="26670" y="477520"/>
                    <a:pt x="16510" y="382270"/>
                  </a:cubicBezTo>
                  <a:cubicBezTo>
                    <a:pt x="5080" y="274320"/>
                    <a:pt x="0" y="85090"/>
                    <a:pt x="22860" y="34290"/>
                  </a:cubicBezTo>
                  <a:cubicBezTo>
                    <a:pt x="30480" y="16510"/>
                    <a:pt x="43180" y="10160"/>
                    <a:pt x="55880" y="5080"/>
                  </a:cubicBezTo>
                  <a:cubicBezTo>
                    <a:pt x="68580" y="0"/>
                    <a:pt x="86360" y="0"/>
                    <a:pt x="100330" y="5080"/>
                  </a:cubicBezTo>
                  <a:cubicBezTo>
                    <a:pt x="113030" y="10160"/>
                    <a:pt x="125730" y="24130"/>
                    <a:pt x="133350" y="34290"/>
                  </a:cubicBezTo>
                  <a:cubicBezTo>
                    <a:pt x="138430" y="43180"/>
                    <a:pt x="139700" y="63500"/>
                    <a:pt x="139700" y="635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6527482" y="8878252"/>
            <a:ext cx="184785" cy="184785"/>
            <a:chOff x="0" y="0"/>
            <a:chExt cx="246380" cy="246380"/>
          </a:xfrm>
        </p:grpSpPr>
        <p:sp>
          <p:nvSpPr>
            <p:cNvPr id="30" name="Freeform 30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4780" y="106680"/>
                    <a:pt x="125730" y="137160"/>
                    <a:pt x="106680" y="14478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508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6830" y="8890"/>
                    <a:pt x="48260" y="1270"/>
                    <a:pt x="6096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0968990" y="572452"/>
            <a:ext cx="3232785" cy="935355"/>
            <a:chOff x="0" y="0"/>
            <a:chExt cx="4310380" cy="1247140"/>
          </a:xfrm>
        </p:grpSpPr>
        <p:sp>
          <p:nvSpPr>
            <p:cNvPr id="32" name="Freeform 32"/>
            <p:cNvSpPr/>
            <p:nvPr/>
          </p:nvSpPr>
          <p:spPr>
            <a:xfrm>
              <a:off x="48260" y="36830"/>
              <a:ext cx="4211320" cy="1163320"/>
            </a:xfrm>
            <a:custGeom>
              <a:avLst/>
              <a:gdLst/>
              <a:ahLst/>
              <a:cxnLst/>
              <a:rect l="l" t="t" r="r" b="b"/>
              <a:pathLst>
                <a:path w="4211320" h="1163320">
                  <a:moveTo>
                    <a:pt x="24130" y="394970"/>
                  </a:moveTo>
                  <a:cubicBezTo>
                    <a:pt x="193040" y="264160"/>
                    <a:pt x="245110" y="234950"/>
                    <a:pt x="304800" y="208280"/>
                  </a:cubicBezTo>
                  <a:cubicBezTo>
                    <a:pt x="373380" y="177800"/>
                    <a:pt x="450850" y="153670"/>
                    <a:pt x="537210" y="130810"/>
                  </a:cubicBezTo>
                  <a:cubicBezTo>
                    <a:pt x="643890" y="101600"/>
                    <a:pt x="751840" y="76200"/>
                    <a:pt x="897890" y="57150"/>
                  </a:cubicBezTo>
                  <a:cubicBezTo>
                    <a:pt x="1117600" y="30480"/>
                    <a:pt x="1494790" y="0"/>
                    <a:pt x="1728470" y="13970"/>
                  </a:cubicBezTo>
                  <a:cubicBezTo>
                    <a:pt x="1901190" y="24130"/>
                    <a:pt x="2032000" y="46990"/>
                    <a:pt x="2174240" y="88900"/>
                  </a:cubicBezTo>
                  <a:cubicBezTo>
                    <a:pt x="2312670" y="130810"/>
                    <a:pt x="2449830" y="195580"/>
                    <a:pt x="2570480" y="264160"/>
                  </a:cubicBezTo>
                  <a:cubicBezTo>
                    <a:pt x="2684780" y="327660"/>
                    <a:pt x="2799080" y="407670"/>
                    <a:pt x="2882900" y="481330"/>
                  </a:cubicBezTo>
                  <a:cubicBezTo>
                    <a:pt x="2948940" y="539750"/>
                    <a:pt x="2997200" y="601980"/>
                    <a:pt x="3040380" y="660400"/>
                  </a:cubicBezTo>
                  <a:cubicBezTo>
                    <a:pt x="3077210" y="707390"/>
                    <a:pt x="3106420" y="754380"/>
                    <a:pt x="3129280" y="798830"/>
                  </a:cubicBezTo>
                  <a:cubicBezTo>
                    <a:pt x="3148330" y="838200"/>
                    <a:pt x="3168650" y="873760"/>
                    <a:pt x="3171190" y="911860"/>
                  </a:cubicBezTo>
                  <a:cubicBezTo>
                    <a:pt x="3175000" y="949960"/>
                    <a:pt x="3161030" y="991870"/>
                    <a:pt x="3149600" y="1023620"/>
                  </a:cubicBezTo>
                  <a:cubicBezTo>
                    <a:pt x="3140710" y="1050290"/>
                    <a:pt x="3134360" y="1073150"/>
                    <a:pt x="3114040" y="1093470"/>
                  </a:cubicBezTo>
                  <a:cubicBezTo>
                    <a:pt x="3086100" y="1120140"/>
                    <a:pt x="3023870" y="1151890"/>
                    <a:pt x="2983230" y="1158240"/>
                  </a:cubicBezTo>
                  <a:cubicBezTo>
                    <a:pt x="2951480" y="1163320"/>
                    <a:pt x="2921000" y="1153160"/>
                    <a:pt x="2894330" y="1143000"/>
                  </a:cubicBezTo>
                  <a:cubicBezTo>
                    <a:pt x="2867660" y="1134110"/>
                    <a:pt x="2842260" y="1121410"/>
                    <a:pt x="2823210" y="1102360"/>
                  </a:cubicBezTo>
                  <a:cubicBezTo>
                    <a:pt x="2802890" y="1083310"/>
                    <a:pt x="2790190" y="1059180"/>
                    <a:pt x="2778760" y="1023620"/>
                  </a:cubicBezTo>
                  <a:cubicBezTo>
                    <a:pt x="2759710" y="962660"/>
                    <a:pt x="2755900" y="828040"/>
                    <a:pt x="2759710" y="756920"/>
                  </a:cubicBezTo>
                  <a:cubicBezTo>
                    <a:pt x="2762250" y="708660"/>
                    <a:pt x="2766060" y="675640"/>
                    <a:pt x="2782570" y="637540"/>
                  </a:cubicBezTo>
                  <a:cubicBezTo>
                    <a:pt x="2799080" y="598170"/>
                    <a:pt x="2827020" y="565150"/>
                    <a:pt x="2863850" y="527050"/>
                  </a:cubicBezTo>
                  <a:cubicBezTo>
                    <a:pt x="2913380" y="476250"/>
                    <a:pt x="2984500" y="411480"/>
                    <a:pt x="3064510" y="370840"/>
                  </a:cubicBezTo>
                  <a:cubicBezTo>
                    <a:pt x="3157220" y="322580"/>
                    <a:pt x="3285490" y="293370"/>
                    <a:pt x="3395980" y="274320"/>
                  </a:cubicBezTo>
                  <a:cubicBezTo>
                    <a:pt x="3503930" y="254000"/>
                    <a:pt x="3632200" y="247650"/>
                    <a:pt x="3721100" y="248920"/>
                  </a:cubicBezTo>
                  <a:cubicBezTo>
                    <a:pt x="3780790" y="250190"/>
                    <a:pt x="3818890" y="252730"/>
                    <a:pt x="3873500" y="266700"/>
                  </a:cubicBezTo>
                  <a:cubicBezTo>
                    <a:pt x="3940810" y="284480"/>
                    <a:pt x="4030980" y="318770"/>
                    <a:pt x="4088130" y="358140"/>
                  </a:cubicBezTo>
                  <a:cubicBezTo>
                    <a:pt x="4136390" y="391160"/>
                    <a:pt x="4184650" y="447040"/>
                    <a:pt x="4201160" y="477520"/>
                  </a:cubicBezTo>
                  <a:cubicBezTo>
                    <a:pt x="4210050" y="494030"/>
                    <a:pt x="4211320" y="505460"/>
                    <a:pt x="4210050" y="519430"/>
                  </a:cubicBezTo>
                  <a:cubicBezTo>
                    <a:pt x="4208780" y="532130"/>
                    <a:pt x="4201160" y="547370"/>
                    <a:pt x="4192270" y="557530"/>
                  </a:cubicBezTo>
                  <a:cubicBezTo>
                    <a:pt x="4183380" y="567690"/>
                    <a:pt x="4168140" y="575310"/>
                    <a:pt x="4155440" y="576580"/>
                  </a:cubicBezTo>
                  <a:cubicBezTo>
                    <a:pt x="4141470" y="579120"/>
                    <a:pt x="4124960" y="576580"/>
                    <a:pt x="4113530" y="570230"/>
                  </a:cubicBezTo>
                  <a:cubicBezTo>
                    <a:pt x="4102100" y="563880"/>
                    <a:pt x="4089400" y="552450"/>
                    <a:pt x="4084320" y="539750"/>
                  </a:cubicBezTo>
                  <a:cubicBezTo>
                    <a:pt x="4077970" y="523240"/>
                    <a:pt x="4080510" y="492760"/>
                    <a:pt x="4088130" y="477520"/>
                  </a:cubicBezTo>
                  <a:cubicBezTo>
                    <a:pt x="4094480" y="464820"/>
                    <a:pt x="4107180" y="454660"/>
                    <a:pt x="4119880" y="450850"/>
                  </a:cubicBezTo>
                  <a:cubicBezTo>
                    <a:pt x="4132580" y="445770"/>
                    <a:pt x="4149090" y="444500"/>
                    <a:pt x="4161790" y="448310"/>
                  </a:cubicBezTo>
                  <a:cubicBezTo>
                    <a:pt x="4175760" y="452120"/>
                    <a:pt x="4189730" y="461010"/>
                    <a:pt x="4197350" y="472440"/>
                  </a:cubicBezTo>
                  <a:cubicBezTo>
                    <a:pt x="4204970" y="482600"/>
                    <a:pt x="4211320" y="497840"/>
                    <a:pt x="4210050" y="511810"/>
                  </a:cubicBezTo>
                  <a:cubicBezTo>
                    <a:pt x="4208780" y="529590"/>
                    <a:pt x="4194810" y="556260"/>
                    <a:pt x="4180840" y="566420"/>
                  </a:cubicBezTo>
                  <a:cubicBezTo>
                    <a:pt x="4170680" y="575310"/>
                    <a:pt x="4154170" y="579120"/>
                    <a:pt x="4140200" y="577850"/>
                  </a:cubicBezTo>
                  <a:cubicBezTo>
                    <a:pt x="4127500" y="576580"/>
                    <a:pt x="4112260" y="571500"/>
                    <a:pt x="4102100" y="562610"/>
                  </a:cubicBezTo>
                  <a:cubicBezTo>
                    <a:pt x="4086860" y="549910"/>
                    <a:pt x="4085590" y="519430"/>
                    <a:pt x="4067810" y="500380"/>
                  </a:cubicBezTo>
                  <a:cubicBezTo>
                    <a:pt x="4044950" y="474980"/>
                    <a:pt x="4000500" y="449580"/>
                    <a:pt x="3963670" y="430530"/>
                  </a:cubicBezTo>
                  <a:cubicBezTo>
                    <a:pt x="3930650" y="411480"/>
                    <a:pt x="3896360" y="396240"/>
                    <a:pt x="3858260" y="386080"/>
                  </a:cubicBezTo>
                  <a:cubicBezTo>
                    <a:pt x="3817620" y="375920"/>
                    <a:pt x="3779520" y="370840"/>
                    <a:pt x="3726180" y="370840"/>
                  </a:cubicBezTo>
                  <a:cubicBezTo>
                    <a:pt x="3647440" y="369570"/>
                    <a:pt x="3526790" y="377190"/>
                    <a:pt x="3430270" y="396240"/>
                  </a:cubicBezTo>
                  <a:cubicBezTo>
                    <a:pt x="3332480" y="414020"/>
                    <a:pt x="3229610" y="435610"/>
                    <a:pt x="3144520" y="482600"/>
                  </a:cubicBezTo>
                  <a:cubicBezTo>
                    <a:pt x="3059430" y="528320"/>
                    <a:pt x="2951480" y="617220"/>
                    <a:pt x="2919730" y="673100"/>
                  </a:cubicBezTo>
                  <a:cubicBezTo>
                    <a:pt x="2901950" y="702310"/>
                    <a:pt x="2905760" y="722630"/>
                    <a:pt x="2903220" y="754380"/>
                  </a:cubicBezTo>
                  <a:cubicBezTo>
                    <a:pt x="2899410" y="801370"/>
                    <a:pt x="2901950" y="881380"/>
                    <a:pt x="2908300" y="928370"/>
                  </a:cubicBezTo>
                  <a:cubicBezTo>
                    <a:pt x="2912110" y="961390"/>
                    <a:pt x="2910840" y="994410"/>
                    <a:pt x="2928620" y="1010920"/>
                  </a:cubicBezTo>
                  <a:cubicBezTo>
                    <a:pt x="2945130" y="1026160"/>
                    <a:pt x="2985770" y="1036320"/>
                    <a:pt x="3006090" y="1026160"/>
                  </a:cubicBezTo>
                  <a:cubicBezTo>
                    <a:pt x="3030220" y="1016000"/>
                    <a:pt x="3056890" y="967740"/>
                    <a:pt x="3059430" y="938530"/>
                  </a:cubicBezTo>
                  <a:cubicBezTo>
                    <a:pt x="3061970" y="911860"/>
                    <a:pt x="3045460" y="887730"/>
                    <a:pt x="3031490" y="859790"/>
                  </a:cubicBezTo>
                  <a:cubicBezTo>
                    <a:pt x="3013710" y="821690"/>
                    <a:pt x="2985770" y="778510"/>
                    <a:pt x="2954020" y="735330"/>
                  </a:cubicBezTo>
                  <a:cubicBezTo>
                    <a:pt x="2915920" y="684530"/>
                    <a:pt x="2874010" y="628650"/>
                    <a:pt x="2815590" y="575310"/>
                  </a:cubicBezTo>
                  <a:cubicBezTo>
                    <a:pt x="2739390" y="505460"/>
                    <a:pt x="2630170" y="429260"/>
                    <a:pt x="2523490" y="369570"/>
                  </a:cubicBezTo>
                  <a:cubicBezTo>
                    <a:pt x="2410460" y="304800"/>
                    <a:pt x="2283460" y="242570"/>
                    <a:pt x="2153920" y="203200"/>
                  </a:cubicBezTo>
                  <a:cubicBezTo>
                    <a:pt x="2020570" y="161290"/>
                    <a:pt x="1896110" y="139700"/>
                    <a:pt x="1732280" y="129540"/>
                  </a:cubicBezTo>
                  <a:cubicBezTo>
                    <a:pt x="1506220" y="116840"/>
                    <a:pt x="1134110" y="146050"/>
                    <a:pt x="920750" y="172720"/>
                  </a:cubicBezTo>
                  <a:cubicBezTo>
                    <a:pt x="781050" y="190500"/>
                    <a:pt x="675640" y="215900"/>
                    <a:pt x="575310" y="242570"/>
                  </a:cubicBezTo>
                  <a:cubicBezTo>
                    <a:pt x="494030" y="264160"/>
                    <a:pt x="424180" y="287020"/>
                    <a:pt x="361950" y="313690"/>
                  </a:cubicBezTo>
                  <a:cubicBezTo>
                    <a:pt x="308610" y="336550"/>
                    <a:pt x="267970" y="359410"/>
                    <a:pt x="222250" y="389890"/>
                  </a:cubicBezTo>
                  <a:cubicBezTo>
                    <a:pt x="172720" y="422910"/>
                    <a:pt x="113030" y="494030"/>
                    <a:pt x="77470" y="502920"/>
                  </a:cubicBezTo>
                  <a:cubicBezTo>
                    <a:pt x="59690" y="508000"/>
                    <a:pt x="44450" y="502920"/>
                    <a:pt x="33020" y="496570"/>
                  </a:cubicBezTo>
                  <a:cubicBezTo>
                    <a:pt x="24130" y="492760"/>
                    <a:pt x="16510" y="485140"/>
                    <a:pt x="11430" y="476250"/>
                  </a:cubicBezTo>
                  <a:cubicBezTo>
                    <a:pt x="5080" y="464820"/>
                    <a:pt x="0" y="447040"/>
                    <a:pt x="2540" y="433070"/>
                  </a:cubicBezTo>
                  <a:cubicBezTo>
                    <a:pt x="5080" y="419100"/>
                    <a:pt x="24130" y="394970"/>
                    <a:pt x="24130" y="3949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4282738" y="993457"/>
            <a:ext cx="182880" cy="189548"/>
            <a:chOff x="0" y="0"/>
            <a:chExt cx="243840" cy="252730"/>
          </a:xfrm>
        </p:grpSpPr>
        <p:sp>
          <p:nvSpPr>
            <p:cNvPr id="34" name="Freeform 34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4271712" y="1856272"/>
            <a:ext cx="10864171" cy="49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6"/>
              </a:lnSpc>
            </a:pPr>
            <a:r>
              <a:rPr lang="en-US" sz="3028" b="1" spc="-139">
                <a:solidFill>
                  <a:srgbClr val="FF66C4"/>
                </a:solidFill>
                <a:latin typeface="Cloud Bold"/>
                <a:ea typeface="Cloud Bold"/>
                <a:cs typeface="Cloud Bold"/>
                <a:sym typeface="Cloud Bold"/>
              </a:rPr>
              <a:t>This project presents a comprehensive analysis of pizza sales data utilizing Structured Query Language (SQL). It examines key performance indicators, including total orders, revenue, top-selling pizzas, and ordering patterns over time.</a:t>
            </a:r>
          </a:p>
          <a:p>
            <a:pPr marL="0" lvl="0" indent="0" algn="ctr">
              <a:lnSpc>
                <a:spcPts val="4996"/>
              </a:lnSpc>
            </a:pPr>
            <a:endParaRPr lang="en-US" sz="3028" b="1" spc="-139">
              <a:solidFill>
                <a:srgbClr val="FF66C4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algn="ctr">
              <a:lnSpc>
                <a:spcPts val="4996"/>
              </a:lnSpc>
            </a:pPr>
            <a:r>
              <a:rPr lang="en-US" sz="3028" b="1" spc="-139">
                <a:solidFill>
                  <a:srgbClr val="FF66C4"/>
                </a:solidFill>
                <a:latin typeface="Cloud Bold"/>
                <a:ea typeface="Cloud Bold"/>
                <a:cs typeface="Cloud Bold"/>
                <a:sym typeface="Cloud Bold"/>
              </a:rPr>
              <a:t>The objective is to derive actionable business insights directly from raw relational databases through the application of optimized SQL queries across multiple joined tables.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3029803" y="1876522"/>
            <a:ext cx="12538283" cy="1830010"/>
          </a:xfrm>
          <a:custGeom>
            <a:avLst/>
            <a:gdLst/>
            <a:ahLst/>
            <a:cxnLst/>
            <a:rect l="l" t="t" r="r" b="b"/>
            <a:pathLst>
              <a:path w="12538283" h="1830010">
                <a:moveTo>
                  <a:pt x="0" y="0"/>
                </a:moveTo>
                <a:lnTo>
                  <a:pt x="12538283" y="0"/>
                </a:lnTo>
                <a:lnTo>
                  <a:pt x="12538283" y="1830009"/>
                </a:lnTo>
                <a:lnTo>
                  <a:pt x="0" y="1830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37434" y="4097251"/>
            <a:ext cx="9348817" cy="4444520"/>
          </a:xfrm>
          <a:custGeom>
            <a:avLst/>
            <a:gdLst/>
            <a:ahLst/>
            <a:cxnLst/>
            <a:rect l="l" t="t" r="r" b="b"/>
            <a:pathLst>
              <a:path w="9348817" h="4444520">
                <a:moveTo>
                  <a:pt x="0" y="0"/>
                </a:moveTo>
                <a:lnTo>
                  <a:pt x="9348817" y="0"/>
                </a:lnTo>
                <a:lnTo>
                  <a:pt x="9348817" y="4444520"/>
                </a:lnTo>
                <a:lnTo>
                  <a:pt x="0" y="444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38360" y="738079"/>
            <a:ext cx="13144629" cy="9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  <a:spcBef>
                <a:spcPct val="0"/>
              </a:spcBef>
            </a:pPr>
            <a:r>
              <a:rPr lang="en-US" sz="55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 1.RETRIEVE THE TOTAL NUMBER OF ORDERS PLACED.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638360" y="1638517"/>
            <a:ext cx="12214118" cy="4305525"/>
          </a:xfrm>
          <a:custGeom>
            <a:avLst/>
            <a:gdLst/>
            <a:ahLst/>
            <a:cxnLst/>
            <a:rect l="l" t="t" r="r" b="b"/>
            <a:pathLst>
              <a:path w="12214118" h="4305525">
                <a:moveTo>
                  <a:pt x="0" y="0"/>
                </a:moveTo>
                <a:lnTo>
                  <a:pt x="12214118" y="0"/>
                </a:lnTo>
                <a:lnTo>
                  <a:pt x="12214118" y="4305525"/>
                </a:lnTo>
                <a:lnTo>
                  <a:pt x="0" y="4305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89" r="-389" b="-267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98740" y="6242889"/>
            <a:ext cx="6915299" cy="3902694"/>
          </a:xfrm>
          <a:custGeom>
            <a:avLst/>
            <a:gdLst/>
            <a:ahLst/>
            <a:cxnLst/>
            <a:rect l="l" t="t" r="r" b="b"/>
            <a:pathLst>
              <a:path w="6915299" h="3902694">
                <a:moveTo>
                  <a:pt x="0" y="0"/>
                </a:moveTo>
                <a:lnTo>
                  <a:pt x="6915299" y="0"/>
                </a:lnTo>
                <a:lnTo>
                  <a:pt x="6915299" y="3902693"/>
                </a:lnTo>
                <a:lnTo>
                  <a:pt x="0" y="3902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6254" y="738079"/>
            <a:ext cx="16728843" cy="9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  <a:spcBef>
                <a:spcPct val="0"/>
              </a:spcBef>
            </a:pPr>
            <a:r>
              <a:rPr lang="en-US" sz="55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2. CALCULATE THE TOTAL REVENUE GENERATED FROM PIZZA SALES.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3208257" y="1638517"/>
            <a:ext cx="11646372" cy="4431086"/>
          </a:xfrm>
          <a:custGeom>
            <a:avLst/>
            <a:gdLst/>
            <a:ahLst/>
            <a:cxnLst/>
            <a:rect l="l" t="t" r="r" b="b"/>
            <a:pathLst>
              <a:path w="11646372" h="4431086">
                <a:moveTo>
                  <a:pt x="0" y="0"/>
                </a:moveTo>
                <a:lnTo>
                  <a:pt x="11646372" y="0"/>
                </a:lnTo>
                <a:lnTo>
                  <a:pt x="11646372" y="4431086"/>
                </a:lnTo>
                <a:lnTo>
                  <a:pt x="0" y="4431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71" r="-5445" b="-35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18786" y="6325712"/>
            <a:ext cx="10046404" cy="2535180"/>
          </a:xfrm>
          <a:custGeom>
            <a:avLst/>
            <a:gdLst/>
            <a:ahLst/>
            <a:cxnLst/>
            <a:rect l="l" t="t" r="r" b="b"/>
            <a:pathLst>
              <a:path w="10046404" h="2535180">
                <a:moveTo>
                  <a:pt x="0" y="0"/>
                </a:moveTo>
                <a:lnTo>
                  <a:pt x="10046404" y="0"/>
                </a:lnTo>
                <a:lnTo>
                  <a:pt x="10046404" y="2535181"/>
                </a:lnTo>
                <a:lnTo>
                  <a:pt x="0" y="2535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645" b="-26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56160" y="738079"/>
            <a:ext cx="9909030" cy="9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  <a:spcBef>
                <a:spcPct val="0"/>
              </a:spcBef>
            </a:pPr>
            <a:r>
              <a:rPr lang="en-US" sz="55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3. IDENTIFY THE HIGHEST-PRICED PIZZA.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3614823" y="1645519"/>
            <a:ext cx="11532118" cy="3033932"/>
          </a:xfrm>
          <a:custGeom>
            <a:avLst/>
            <a:gdLst/>
            <a:ahLst/>
            <a:cxnLst/>
            <a:rect l="l" t="t" r="r" b="b"/>
            <a:pathLst>
              <a:path w="11532118" h="3033932">
                <a:moveTo>
                  <a:pt x="0" y="0"/>
                </a:moveTo>
                <a:lnTo>
                  <a:pt x="11532118" y="0"/>
                </a:lnTo>
                <a:lnTo>
                  <a:pt x="11532118" y="3033932"/>
                </a:lnTo>
                <a:lnTo>
                  <a:pt x="0" y="3033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58876" y="5248515"/>
            <a:ext cx="11444013" cy="3612378"/>
          </a:xfrm>
          <a:custGeom>
            <a:avLst/>
            <a:gdLst/>
            <a:ahLst/>
            <a:cxnLst/>
            <a:rect l="l" t="t" r="r" b="b"/>
            <a:pathLst>
              <a:path w="11444013" h="3612378">
                <a:moveTo>
                  <a:pt x="0" y="0"/>
                </a:moveTo>
                <a:lnTo>
                  <a:pt x="11444013" y="0"/>
                </a:lnTo>
                <a:lnTo>
                  <a:pt x="11444013" y="3612378"/>
                </a:lnTo>
                <a:lnTo>
                  <a:pt x="0" y="3612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15878" y="738079"/>
            <a:ext cx="13389594" cy="174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  <a:spcBef>
                <a:spcPct val="0"/>
              </a:spcBef>
            </a:pPr>
            <a:r>
              <a:rPr lang="en-US" sz="55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4.IDENTIFY THE MOST COMMON PIZZA SIZE ORDERED.</a:t>
            </a:r>
          </a:p>
          <a:p>
            <a:pPr algn="ctr">
              <a:lnSpc>
                <a:spcPts val="6726"/>
              </a:lnSpc>
              <a:spcBef>
                <a:spcPct val="0"/>
              </a:spcBef>
            </a:pPr>
            <a:endParaRPr lang="en-US" sz="55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638360" y="1286699"/>
            <a:ext cx="12016787" cy="4005596"/>
          </a:xfrm>
          <a:custGeom>
            <a:avLst/>
            <a:gdLst/>
            <a:ahLst/>
            <a:cxnLst/>
            <a:rect l="l" t="t" r="r" b="b"/>
            <a:pathLst>
              <a:path w="12016787" h="4005596">
                <a:moveTo>
                  <a:pt x="0" y="0"/>
                </a:moveTo>
                <a:lnTo>
                  <a:pt x="12016787" y="0"/>
                </a:lnTo>
                <a:lnTo>
                  <a:pt x="12016787" y="4005596"/>
                </a:lnTo>
                <a:lnTo>
                  <a:pt x="0" y="4005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01804" y="5501845"/>
            <a:ext cx="11753344" cy="3421161"/>
          </a:xfrm>
          <a:custGeom>
            <a:avLst/>
            <a:gdLst/>
            <a:ahLst/>
            <a:cxnLst/>
            <a:rect l="l" t="t" r="r" b="b"/>
            <a:pathLst>
              <a:path w="11753344" h="3421161">
                <a:moveTo>
                  <a:pt x="0" y="0"/>
                </a:moveTo>
                <a:lnTo>
                  <a:pt x="11753343" y="0"/>
                </a:lnTo>
                <a:lnTo>
                  <a:pt x="11753343" y="3421161"/>
                </a:lnTo>
                <a:lnTo>
                  <a:pt x="0" y="34211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33053"/>
            <a:ext cx="16424649" cy="74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6"/>
              </a:lnSpc>
              <a:spcBef>
                <a:spcPct val="0"/>
              </a:spcBef>
            </a:pPr>
            <a:r>
              <a:rPr lang="en-US" sz="45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3320983" y="799443"/>
            <a:ext cx="11420921" cy="4344057"/>
          </a:xfrm>
          <a:custGeom>
            <a:avLst/>
            <a:gdLst/>
            <a:ahLst/>
            <a:cxnLst/>
            <a:rect l="l" t="t" r="r" b="b"/>
            <a:pathLst>
              <a:path w="11420921" h="4344057">
                <a:moveTo>
                  <a:pt x="0" y="0"/>
                </a:moveTo>
                <a:lnTo>
                  <a:pt x="11420920" y="0"/>
                </a:lnTo>
                <a:lnTo>
                  <a:pt x="11420920" y="4344057"/>
                </a:lnTo>
                <a:lnTo>
                  <a:pt x="0" y="4344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81745" y="5622571"/>
            <a:ext cx="13099395" cy="3251840"/>
          </a:xfrm>
          <a:custGeom>
            <a:avLst/>
            <a:gdLst/>
            <a:ahLst/>
            <a:cxnLst/>
            <a:rect l="l" t="t" r="r" b="b"/>
            <a:pathLst>
              <a:path w="13099395" h="3251840">
                <a:moveTo>
                  <a:pt x="0" y="0"/>
                </a:moveTo>
                <a:lnTo>
                  <a:pt x="13099396" y="0"/>
                </a:lnTo>
                <a:lnTo>
                  <a:pt x="13099396" y="3251840"/>
                </a:lnTo>
                <a:lnTo>
                  <a:pt x="0" y="3251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8573" y="342578"/>
            <a:ext cx="16384903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6. JOIN THE NECESSARY TABLES TO FIND THE TOTAL QUANTITY OF EACH PIZZA CATEGORY ORDERED.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53040">
            <a:off x="7045372" y="-6528727"/>
            <a:ext cx="10299072" cy="10299072"/>
          </a:xfrm>
          <a:custGeom>
            <a:avLst/>
            <a:gdLst/>
            <a:ahLst/>
            <a:cxnLst/>
            <a:rect l="l" t="t" r="r" b="b"/>
            <a:pathLst>
              <a:path w="10299072" h="10299072">
                <a:moveTo>
                  <a:pt x="0" y="0"/>
                </a:moveTo>
                <a:lnTo>
                  <a:pt x="10299073" y="0"/>
                </a:lnTo>
                <a:lnTo>
                  <a:pt x="10299073" y="10299072"/>
                </a:lnTo>
                <a:lnTo>
                  <a:pt x="0" y="10299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429" y="3944536"/>
            <a:ext cx="6342464" cy="6342464"/>
          </a:xfrm>
          <a:custGeom>
            <a:avLst/>
            <a:gdLst/>
            <a:ahLst/>
            <a:cxnLst/>
            <a:rect l="l" t="t" r="r" b="b"/>
            <a:pathLst>
              <a:path w="6342464" h="6342464">
                <a:moveTo>
                  <a:pt x="0" y="0"/>
                </a:moveTo>
                <a:lnTo>
                  <a:pt x="6342464" y="0"/>
                </a:lnTo>
                <a:lnTo>
                  <a:pt x="6342464" y="6342464"/>
                </a:lnTo>
                <a:lnTo>
                  <a:pt x="0" y="6342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981" y="4828372"/>
            <a:ext cx="4920758" cy="4840237"/>
          </a:xfrm>
          <a:custGeom>
            <a:avLst/>
            <a:gdLst/>
            <a:ahLst/>
            <a:cxnLst/>
            <a:rect l="l" t="t" r="r" b="b"/>
            <a:pathLst>
              <a:path w="4920758" h="4840237">
                <a:moveTo>
                  <a:pt x="0" y="0"/>
                </a:moveTo>
                <a:lnTo>
                  <a:pt x="4920759" y="0"/>
                </a:lnTo>
                <a:lnTo>
                  <a:pt x="4920759" y="4840237"/>
                </a:lnTo>
                <a:lnTo>
                  <a:pt x="0" y="4840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248491"/>
            <a:ext cx="1770102" cy="1612402"/>
          </a:xfrm>
          <a:custGeom>
            <a:avLst/>
            <a:gdLst/>
            <a:ahLst/>
            <a:cxnLst/>
            <a:rect l="l" t="t" r="r" b="b"/>
            <a:pathLst>
              <a:path w="1770102" h="1612402">
                <a:moveTo>
                  <a:pt x="0" y="0"/>
                </a:moveTo>
                <a:lnTo>
                  <a:pt x="1770102" y="0"/>
                </a:lnTo>
                <a:lnTo>
                  <a:pt x="1770102" y="1612402"/>
                </a:lnTo>
                <a:lnTo>
                  <a:pt x="0" y="161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2500">
            <a:off x="4266830" y="8165020"/>
            <a:ext cx="4521082" cy="2186560"/>
          </a:xfrm>
          <a:custGeom>
            <a:avLst/>
            <a:gdLst/>
            <a:ahLst/>
            <a:cxnLst/>
            <a:rect l="l" t="t" r="r" b="b"/>
            <a:pathLst>
              <a:path w="4521082" h="2186560">
                <a:moveTo>
                  <a:pt x="0" y="0"/>
                </a:moveTo>
                <a:lnTo>
                  <a:pt x="4521082" y="0"/>
                </a:lnTo>
                <a:lnTo>
                  <a:pt x="4521082" y="2186560"/>
                </a:lnTo>
                <a:lnTo>
                  <a:pt x="0" y="2186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9647" y="9255585"/>
            <a:ext cx="1482804" cy="1350700"/>
          </a:xfrm>
          <a:custGeom>
            <a:avLst/>
            <a:gdLst/>
            <a:ahLst/>
            <a:cxnLst/>
            <a:rect l="l" t="t" r="r" b="b"/>
            <a:pathLst>
              <a:path w="1482804" h="1350700">
                <a:moveTo>
                  <a:pt x="0" y="0"/>
                </a:moveTo>
                <a:lnTo>
                  <a:pt x="1482804" y="0"/>
                </a:lnTo>
                <a:lnTo>
                  <a:pt x="1482804" y="1350699"/>
                </a:lnTo>
                <a:lnTo>
                  <a:pt x="0" y="1350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5510" y="4365308"/>
            <a:ext cx="184785" cy="189548"/>
            <a:chOff x="0" y="0"/>
            <a:chExt cx="246380" cy="252730"/>
          </a:xfrm>
        </p:grpSpPr>
        <p:sp>
          <p:nvSpPr>
            <p:cNvPr id="9" name="Freeform 9"/>
            <p:cNvSpPr/>
            <p:nvPr/>
          </p:nvSpPr>
          <p:spPr>
            <a:xfrm>
              <a:off x="44450" y="49530"/>
              <a:ext cx="148590" cy="153670"/>
            </a:xfrm>
            <a:custGeom>
              <a:avLst/>
              <a:gdLst/>
              <a:ahLst/>
              <a:cxnLst/>
              <a:rect l="l" t="t" r="r" b="b"/>
              <a:pathLst>
                <a:path w="148590" h="153670">
                  <a:moveTo>
                    <a:pt x="14859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5240"/>
                  </a:cubicBezTo>
                  <a:cubicBezTo>
                    <a:pt x="38100" y="8890"/>
                    <a:pt x="49530" y="1270"/>
                    <a:pt x="62230" y="1270"/>
                  </a:cubicBezTo>
                  <a:cubicBezTo>
                    <a:pt x="8128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2638360" y="1388616"/>
            <a:ext cx="13726510" cy="1561481"/>
          </a:xfrm>
          <a:custGeom>
            <a:avLst/>
            <a:gdLst/>
            <a:ahLst/>
            <a:cxnLst/>
            <a:rect l="l" t="t" r="r" b="b"/>
            <a:pathLst>
              <a:path w="13726510" h="1561481">
                <a:moveTo>
                  <a:pt x="0" y="0"/>
                </a:moveTo>
                <a:lnTo>
                  <a:pt x="13726510" y="0"/>
                </a:lnTo>
                <a:lnTo>
                  <a:pt x="13726510" y="1561482"/>
                </a:lnTo>
                <a:lnTo>
                  <a:pt x="0" y="1561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4157" y="3109144"/>
            <a:ext cx="10677662" cy="5589765"/>
          </a:xfrm>
          <a:custGeom>
            <a:avLst/>
            <a:gdLst/>
            <a:ahLst/>
            <a:cxnLst/>
            <a:rect l="l" t="t" r="r" b="b"/>
            <a:pathLst>
              <a:path w="10677662" h="5589765">
                <a:moveTo>
                  <a:pt x="0" y="0"/>
                </a:moveTo>
                <a:lnTo>
                  <a:pt x="10677662" y="0"/>
                </a:lnTo>
                <a:lnTo>
                  <a:pt x="10677662" y="5589765"/>
                </a:lnTo>
                <a:lnTo>
                  <a:pt x="0" y="5589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46702" y="342578"/>
            <a:ext cx="10988646" cy="128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13">
                <a:solidFill>
                  <a:srgbClr val="99A146"/>
                </a:solidFill>
                <a:latin typeface="Scripter"/>
                <a:ea typeface="Scripter"/>
                <a:cs typeface="Scripter"/>
                <a:sym typeface="Scripter"/>
              </a:rPr>
              <a:t>7. DETERMINE THE DISTRIBUTION OF ORDERS BY HOUR OF THE DAY.</a:t>
            </a:r>
          </a:p>
          <a:p>
            <a:pPr algn="ctr">
              <a:lnSpc>
                <a:spcPts val="5506"/>
              </a:lnSpc>
              <a:spcBef>
                <a:spcPct val="0"/>
              </a:spcBef>
            </a:pPr>
            <a:endParaRPr lang="en-US" sz="3613">
              <a:solidFill>
                <a:srgbClr val="99A146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237</Words>
  <Application>Microsoft Office PowerPoint</Application>
  <PresentationFormat>Custom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Scripter</vt:lpstr>
      <vt:lpstr>Cloud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Illustrative Food Journal Presentation</dc:title>
  <cp:lastModifiedBy>kumar shavik</cp:lastModifiedBy>
  <cp:revision>2</cp:revision>
  <dcterms:created xsi:type="dcterms:W3CDTF">2006-08-16T00:00:00Z</dcterms:created>
  <dcterms:modified xsi:type="dcterms:W3CDTF">2025-06-29T03:01:23Z</dcterms:modified>
  <dc:identifier>DAGrLyFKHFk</dc:identifier>
</cp:coreProperties>
</file>